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3C2D-ABF6-4F7F-9458-8F89AEE57959}" type="datetimeFigureOut">
              <a:rPr lang="fil-PH" smtClean="0"/>
              <a:t>8/23/2018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40107-F6A7-459B-9193-F13CD23E76C5}" type="slidenum">
              <a:rPr lang="fil-PH" smtClean="0"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l-P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733800" cy="6857999"/>
          </a:xfrm>
        </p:spPr>
        <p:txBody>
          <a:bodyPr/>
          <a:lstStyle/>
          <a:p>
            <a:endParaRPr lang="fil-PH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457200"/>
            <a:ext cx="4953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PHILIPPINE AND GLOBAL PERSPECTIVES ON EDUCATIONAL ASSESSMENT</a:t>
            </a:r>
          </a:p>
          <a:p>
            <a:r>
              <a:rPr lang="fil-PH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1</a:t>
            </a:r>
          </a:p>
          <a:p>
            <a:endParaRPr lang="fil-PH" sz="5400" dirty="0"/>
          </a:p>
          <a:p>
            <a:endParaRPr lang="fil-PH" sz="5400" dirty="0" smtClean="0"/>
          </a:p>
          <a:p>
            <a:endParaRPr lang="fil-PH" dirty="0"/>
          </a:p>
          <a:p>
            <a:endParaRPr lang="fil-PH" dirty="0" smtClean="0"/>
          </a:p>
          <a:p>
            <a:endParaRPr lang="fil-PH" dirty="0"/>
          </a:p>
          <a:p>
            <a:endParaRPr lang="fil-PH" dirty="0" smtClean="0"/>
          </a:p>
          <a:p>
            <a:endParaRPr lang="fil-PH" dirty="0"/>
          </a:p>
        </p:txBody>
      </p:sp>
      <p:pic>
        <p:nvPicPr>
          <p:cNvPr id="6" name="Picture 2" descr="C:\Users\Sheryl\Desktop\edited book 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337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932528"/>
            <a:ext cx="885069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CHAPTER 8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Can Students Value for Formative Assessment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Develop their Academic Self-Regulation and Grit?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Arial" pitchFamily="34" charset="0"/>
              </a:rPr>
              <a:t>Carlo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Arial" pitchFamily="34" charset="0"/>
              </a:rPr>
              <a:t>Magno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Arial" pitchFamily="34" charset="0"/>
              </a:rPr>
              <a:t> and Jose Carlos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Arial" pitchFamily="34" charset="0"/>
              </a:rPr>
              <a:t>Ocampo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43000"/>
            <a:ext cx="81115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CHAPTER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9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Revisiting Learning Disability Identification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Approaches: An Argument for the Use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Dual-Discrepancy Model for Public Schools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Violeta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Valladolid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68785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CHAPTER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10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Exploring the Culture of Testing in the Philippines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Alejandro S.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Ibañez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Karissa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Danice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L. O’Hara,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Mark Joseph A.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Pangan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 Jerome T. del Castillo,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Amina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Aisa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H.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Boncales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 and Maria Angeles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Guanzon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Lapeña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fil-PH" sz="4000" dirty="0" smtClean="0"/>
          </a:p>
          <a:p>
            <a:pPr>
              <a:buNone/>
            </a:pPr>
            <a:r>
              <a:rPr lang="fil-PH" sz="4000" dirty="0" smtClean="0"/>
              <a:t>The </a:t>
            </a:r>
            <a:r>
              <a:rPr lang="fil-PH" sz="4000" dirty="0"/>
              <a:t>current volume showcases the development of educational assessment viewed from the lens of different but interconnected perspectives. Invited experts from </a:t>
            </a:r>
            <a:r>
              <a:rPr lang="fil-PH" sz="4000" dirty="0" smtClean="0"/>
              <a:t>the Philippines and other countries have </a:t>
            </a:r>
            <a:r>
              <a:rPr lang="fil-PH" sz="4000" dirty="0"/>
              <a:t>contributed to show a glimpse of what assessment is and its direction</a:t>
            </a:r>
            <a:r>
              <a:rPr lang="fil-PH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r>
              <a:rPr lang="fil-PH" sz="4000" dirty="0" smtClean="0"/>
              <a:t>This </a:t>
            </a:r>
            <a:r>
              <a:rPr lang="fil-PH" sz="4000" dirty="0"/>
              <a:t>volume is divided into ten </a:t>
            </a:r>
            <a:r>
              <a:rPr lang="fil-PH" sz="4000" dirty="0" smtClean="0"/>
              <a:t>chapters: one introductory chapter and nine chapters of thematic and empirical essays that </a:t>
            </a:r>
            <a:r>
              <a:rPr lang="fil-PH" sz="4000" dirty="0"/>
              <a:t>cover a broad range of issues and topics in classroom and school assessment, measurement, psychometrics, and high-stakes </a:t>
            </a:r>
            <a:r>
              <a:rPr lang="fil-PH" sz="4000" dirty="0" smtClean="0"/>
              <a:t>testing. </a:t>
            </a:r>
            <a:endParaRPr lang="fil-P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468785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CHAPTER 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Formative Assessment and School Improvement: Prospects and Challenges in the Development of Formative Assessment that Could Help Improve Student Learning Outcomes in Philippine Schools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Arial" pitchFamily="34" charset="0"/>
              </a:rPr>
              <a:t>Allan B. I. Bernardo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 smtClean="0" bmk="_Toc507081063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CHAPTER 3</a:t>
            </a:r>
            <a:endParaRPr kumimoji="0" lang="en-AU" sz="3200" b="0" i="0" u="none" strike="noStrike" cap="none" normalizeH="0" baseline="0" dirty="0" smtClean="0" bmk="_Toc507081063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 smtClean="0" bmk="_Toc507081063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Assessment in the Philippines</a:t>
            </a:r>
            <a:r>
              <a:rPr kumimoji="0" lang="en-AU" sz="3200" b="1" i="0" u="none" strike="noStrike" cap="none" normalizeH="0" baseline="0" dirty="0" smtClean="0" bmk="_Toc507081063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AU" sz="3200" b="1" i="0" u="none" strike="noStrike" cap="none" normalizeH="0" baseline="0" dirty="0" smtClean="0" bmk="_Toc507081063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Formal Education</a:t>
            </a:r>
            <a:r>
              <a:rPr kumimoji="0" lang="en-A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Esther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82893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PMingLiU" pitchFamily="18" charset="-120"/>
                <a:cs typeface="Times New Roman" pitchFamily="18" charset="0"/>
              </a:rPr>
              <a:t>CHAPTER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PMingLiU" pitchFamily="18" charset="-120"/>
                <a:cs typeface="Times New Roman" pitchFamily="18" charset="0"/>
              </a:rPr>
              <a:t> 4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PMingLiU" pitchFamily="18" charset="-120"/>
                <a:cs typeface="Times New Roman" pitchFamily="18" charset="0"/>
              </a:rPr>
              <a:t>Why Macao is Commended as an Economy of High-Performance and High-Equity amongst PISA 2015 Participating Economies? An Explanation from an Insider Perspective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3200" b="1" dirty="0">
              <a:solidFill>
                <a:srgbClr val="000000"/>
              </a:solidFill>
              <a:latin typeface="Garamond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3200" b="1" dirty="0">
              <a:solidFill>
                <a:srgbClr val="000000"/>
              </a:solidFill>
              <a:latin typeface="Garamond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284821"/>
            <a:ext cx="65634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Kwok-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cheung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Cheung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, 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Soi-kei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Mak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Pou-seong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 Sit, Man-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kai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PMingLiU" pitchFamily="18" charset="-120"/>
                <a:cs typeface="Times New Roman" pitchFamily="18" charset="0"/>
              </a:rPr>
              <a:t>Ieong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CHAPTER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5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Methods for Measurement Invariance Testing for Contextual Scales in Large-Scale Educational Assessments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200" b="1" dirty="0">
              <a:latin typeface="Garamond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487579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Jia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He and Jessica Fischer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CHAPTER 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Cognitive Diagnosis Modeling: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An Overview and Illustration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Kevin Carl P. Santos and Jimmy de la Torre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il-PH" dirty="0"/>
          </a:p>
          <a:p>
            <a:pPr>
              <a:buNone/>
            </a:pPr>
            <a:endParaRPr lang="fil-PH" sz="4000" dirty="0" smtClean="0"/>
          </a:p>
          <a:p>
            <a:pPr>
              <a:buNone/>
            </a:pPr>
            <a:endParaRPr lang="fil-PH" sz="4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00822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CHAPTER 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How Are Sequences of Talk Related to Outcomes?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Statistical Discourse Analysis of Classroom Conversations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Ming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Ming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 Chiu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Sheryl</dc:creator>
  <cp:lastModifiedBy>Sheryl</cp:lastModifiedBy>
  <cp:revision>6</cp:revision>
  <dcterms:created xsi:type="dcterms:W3CDTF">2018-08-22T16:19:19Z</dcterms:created>
  <dcterms:modified xsi:type="dcterms:W3CDTF">2018-08-22T17:13:49Z</dcterms:modified>
</cp:coreProperties>
</file>