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5CBE-F0DB-4CC7-9D6F-0FDB63E01EF7}" type="datetimeFigureOut">
              <a:rPr lang="en-US" smtClean="0"/>
              <a:t>8/22/2018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B246-B882-4293-9D46-379230803F96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PH" sz="6000" dirty="0" smtClean="0">
                <a:solidFill>
                  <a:schemeClr val="bg1"/>
                </a:solidFill>
              </a:rPr>
              <a:t>#ICEME2018</a:t>
            </a:r>
            <a:endParaRPr lang="en-PH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>
                <a:solidFill>
                  <a:schemeClr val="bg1"/>
                </a:solidFill>
              </a:rPr>
              <a:t>PEMEA 10</a:t>
            </a:r>
            <a:r>
              <a:rPr lang="en-PH" baseline="30000" dirty="0" smtClean="0">
                <a:solidFill>
                  <a:schemeClr val="bg1"/>
                </a:solidFill>
              </a:rPr>
              <a:t>th</a:t>
            </a:r>
            <a:r>
              <a:rPr lang="en-PH" dirty="0" smtClean="0">
                <a:solidFill>
                  <a:schemeClr val="bg1"/>
                </a:solidFill>
              </a:rPr>
              <a:t> year</a:t>
            </a:r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3886200"/>
            <a:ext cx="6415110" cy="1752600"/>
          </a:xfrm>
        </p:spPr>
        <p:txBody>
          <a:bodyPr/>
          <a:lstStyle/>
          <a:p>
            <a:r>
              <a:rPr lang="en-PH" dirty="0" smtClean="0">
                <a:solidFill>
                  <a:schemeClr val="bg1"/>
                </a:solidFill>
              </a:rPr>
              <a:t>2008-2010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“Interweaving Perspectives in Educational Assessment”</a:t>
            </a:r>
            <a:endParaRPr lang="en-P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>
                <a:solidFill>
                  <a:schemeClr val="bg1"/>
                </a:solidFill>
              </a:rPr>
              <a:t>Interweaving Perspectives on Educational Assessment</a:t>
            </a:r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>
                <a:solidFill>
                  <a:schemeClr val="bg1"/>
                </a:solidFill>
              </a:rPr>
              <a:t>Assessment used in various disciplines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Assessment used as quality control on different processes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 Assessment integrated in the curriculum for feedback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Growing role of assessment to hep students learn</a:t>
            </a:r>
            <a:endParaRPr lang="en-P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solidFill>
                  <a:schemeClr val="bg1"/>
                </a:solidFill>
              </a:rPr>
              <a:t>What’s in store for you?</a:t>
            </a:r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PH" dirty="0" smtClean="0">
                <a:solidFill>
                  <a:schemeClr val="bg1"/>
                </a:solidFill>
              </a:rPr>
              <a:t>Assessment – context and use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Advances on measurement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Competency-based assessment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Issues and challenges in Educational Assessment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Global trends in measurement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Future direction on assessment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Division Meeting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Paper Presentations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Student Congress</a:t>
            </a:r>
          </a:p>
          <a:p>
            <a:r>
              <a:rPr lang="en-PH" dirty="0" smtClean="0">
                <a:solidFill>
                  <a:schemeClr val="bg1"/>
                </a:solidFill>
              </a:rPr>
              <a:t>Seminar on Structural Equations Modelling</a:t>
            </a:r>
          </a:p>
          <a:p>
            <a:endParaRPr lang="en-P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>
                <a:solidFill>
                  <a:schemeClr val="bg1"/>
                </a:solidFill>
              </a:rPr>
              <a:t>Advocacy of PEMEA board members</a:t>
            </a:r>
            <a:endParaRPr lang="en-P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000000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#ICEME2018</vt:lpstr>
      <vt:lpstr>PEMEA 10th year</vt:lpstr>
      <vt:lpstr>Interweaving Perspectives on Educational Assessment</vt:lpstr>
      <vt:lpstr>What’s in store for you?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#ICEME2018</dc:title>
  <dc:creator>Dr. Carlo Magno</dc:creator>
  <cp:lastModifiedBy>Dr. Carlo Magno</cp:lastModifiedBy>
  <cp:revision>5</cp:revision>
  <dcterms:created xsi:type="dcterms:W3CDTF">2018-08-22T14:34:28Z</dcterms:created>
  <dcterms:modified xsi:type="dcterms:W3CDTF">2018-08-22T15:38:42Z</dcterms:modified>
</cp:coreProperties>
</file>