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4" r:id="rId8"/>
  </p:sldMasterIdLst>
  <p:notesMasterIdLst>
    <p:notesMasterId r:id="rId51"/>
  </p:notesMasterIdLst>
  <p:sldIdLst>
    <p:sldId id="296" r:id="rId9"/>
    <p:sldId id="303" r:id="rId10"/>
    <p:sldId id="307" r:id="rId11"/>
    <p:sldId id="300" r:id="rId12"/>
    <p:sldId id="256" r:id="rId13"/>
    <p:sldId id="301" r:id="rId14"/>
    <p:sldId id="291" r:id="rId15"/>
    <p:sldId id="292" r:id="rId16"/>
    <p:sldId id="293" r:id="rId17"/>
    <p:sldId id="294" r:id="rId18"/>
    <p:sldId id="305" r:id="rId19"/>
    <p:sldId id="265" r:id="rId20"/>
    <p:sldId id="267" r:id="rId21"/>
    <p:sldId id="309" r:id="rId22"/>
    <p:sldId id="268" r:id="rId23"/>
    <p:sldId id="310" r:id="rId24"/>
    <p:sldId id="269" r:id="rId25"/>
    <p:sldId id="311" r:id="rId26"/>
    <p:sldId id="270" r:id="rId27"/>
    <p:sldId id="312" r:id="rId28"/>
    <p:sldId id="271" r:id="rId29"/>
    <p:sldId id="313" r:id="rId30"/>
    <p:sldId id="297" r:id="rId31"/>
    <p:sldId id="298" r:id="rId32"/>
    <p:sldId id="266" r:id="rId33"/>
    <p:sldId id="288" r:id="rId34"/>
    <p:sldId id="259" r:id="rId35"/>
    <p:sldId id="272" r:id="rId36"/>
    <p:sldId id="304" r:id="rId37"/>
    <p:sldId id="289" r:id="rId38"/>
    <p:sldId id="260" r:id="rId39"/>
    <p:sldId id="282" r:id="rId40"/>
    <p:sldId id="283" r:id="rId41"/>
    <p:sldId id="290" r:id="rId42"/>
    <p:sldId id="261" r:id="rId43"/>
    <p:sldId id="284" r:id="rId44"/>
    <p:sldId id="287" r:id="rId45"/>
    <p:sldId id="295" r:id="rId46"/>
    <p:sldId id="286" r:id="rId47"/>
    <p:sldId id="285" r:id="rId48"/>
    <p:sldId id="262" r:id="rId49"/>
    <p:sldId id="30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86118" autoAdjust="0"/>
  </p:normalViewPr>
  <p:slideViewPr>
    <p:cSldViewPr snapToGrid="0">
      <p:cViewPr varScale="1">
        <p:scale>
          <a:sx n="75" d="100"/>
          <a:sy n="75" d="100"/>
        </p:scale>
        <p:origin x="35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6E7C36-6DDD-4226-A133-FC82F9D9BD4A}" type="doc">
      <dgm:prSet loTypeId="urn:microsoft.com/office/officeart/2005/8/layout/radial1" loCatId="cycle" qsTypeId="urn:microsoft.com/office/officeart/2005/8/quickstyle/simple1" qsCatId="simple" csTypeId="urn:microsoft.com/office/officeart/2005/8/colors/colorful5" csCatId="colorful" phldr="1"/>
      <dgm:spPr/>
      <dgm:t>
        <a:bodyPr/>
        <a:lstStyle/>
        <a:p>
          <a:endParaRPr lang="en-US"/>
        </a:p>
      </dgm:t>
    </dgm:pt>
    <dgm:pt modelId="{22F58FEB-25D7-4488-9EE3-A6281BE5445D}">
      <dgm:prSet phldrT="[Text]" custT="1"/>
      <dgm:spPr/>
      <dgm:t>
        <a:bodyPr/>
        <a:lstStyle/>
        <a:p>
          <a:r>
            <a:rPr lang="en-US" sz="2000" dirty="0" smtClean="0"/>
            <a:t>Merit Selection Plan</a:t>
          </a:r>
          <a:endParaRPr lang="en-US" sz="2000" dirty="0"/>
        </a:p>
      </dgm:t>
    </dgm:pt>
    <dgm:pt modelId="{FAEA4CF9-63A5-45C1-B523-AEDCAA88701B}" type="parTrans" cxnId="{97EE99E7-453B-417F-BAA9-122382D02856}">
      <dgm:prSet/>
      <dgm:spPr/>
      <dgm:t>
        <a:bodyPr/>
        <a:lstStyle/>
        <a:p>
          <a:endParaRPr lang="en-US" sz="2400"/>
        </a:p>
      </dgm:t>
    </dgm:pt>
    <dgm:pt modelId="{62070ADC-303C-4BAC-A967-46D6041C9CBE}" type="sibTrans" cxnId="{97EE99E7-453B-417F-BAA9-122382D02856}">
      <dgm:prSet/>
      <dgm:spPr/>
      <dgm:t>
        <a:bodyPr/>
        <a:lstStyle/>
        <a:p>
          <a:endParaRPr lang="en-US" sz="2400"/>
        </a:p>
      </dgm:t>
    </dgm:pt>
    <dgm:pt modelId="{454FF708-2827-489E-9624-939462D11D69}">
      <dgm:prSet phldrT="[Text]" custT="1"/>
      <dgm:spPr/>
      <dgm:t>
        <a:bodyPr/>
        <a:lstStyle/>
        <a:p>
          <a:r>
            <a:rPr lang="en-US" sz="1800" dirty="0" smtClean="0"/>
            <a:t>Merit</a:t>
          </a:r>
          <a:endParaRPr lang="en-US" sz="1800" dirty="0"/>
        </a:p>
      </dgm:t>
    </dgm:pt>
    <dgm:pt modelId="{04406DDD-6673-49C3-9706-4B4EB58A5267}" type="parTrans" cxnId="{FFC9AF63-01D9-4F4F-ABB9-5F173B9048FB}">
      <dgm:prSet custT="1"/>
      <dgm:spPr/>
      <dgm:t>
        <a:bodyPr/>
        <a:lstStyle/>
        <a:p>
          <a:endParaRPr lang="en-US" sz="700"/>
        </a:p>
      </dgm:t>
    </dgm:pt>
    <dgm:pt modelId="{6421EA4A-C5DF-4C89-9A1B-2052688ED38B}" type="sibTrans" cxnId="{FFC9AF63-01D9-4F4F-ABB9-5F173B9048FB}">
      <dgm:prSet/>
      <dgm:spPr/>
      <dgm:t>
        <a:bodyPr/>
        <a:lstStyle/>
        <a:p>
          <a:endParaRPr lang="en-US" sz="2400"/>
        </a:p>
      </dgm:t>
    </dgm:pt>
    <dgm:pt modelId="{2086EB2F-DE2F-4318-82F4-99D727DD33CD}">
      <dgm:prSet phldrT="[Text]" custT="1"/>
      <dgm:spPr/>
      <dgm:t>
        <a:bodyPr/>
        <a:lstStyle/>
        <a:p>
          <a:r>
            <a:rPr lang="en-US" sz="1800" dirty="0" smtClean="0"/>
            <a:t>Fitness</a:t>
          </a:r>
          <a:endParaRPr lang="en-US" sz="1800" dirty="0"/>
        </a:p>
      </dgm:t>
    </dgm:pt>
    <dgm:pt modelId="{43B80810-1738-475F-BFEE-863443D4CB0A}" type="parTrans" cxnId="{9F8A8015-353A-4652-BC9F-17322845D585}">
      <dgm:prSet custT="1"/>
      <dgm:spPr/>
      <dgm:t>
        <a:bodyPr/>
        <a:lstStyle/>
        <a:p>
          <a:endParaRPr lang="en-US" sz="700"/>
        </a:p>
      </dgm:t>
    </dgm:pt>
    <dgm:pt modelId="{42E37537-6575-48AE-977F-A755DF13119A}" type="sibTrans" cxnId="{9F8A8015-353A-4652-BC9F-17322845D585}">
      <dgm:prSet/>
      <dgm:spPr/>
      <dgm:t>
        <a:bodyPr/>
        <a:lstStyle/>
        <a:p>
          <a:endParaRPr lang="en-US" sz="2400"/>
        </a:p>
      </dgm:t>
    </dgm:pt>
    <dgm:pt modelId="{3DE24107-DD08-430E-B114-70150A1C7179}">
      <dgm:prSet phldrT="[Text]" custT="1"/>
      <dgm:spPr/>
      <dgm:t>
        <a:bodyPr/>
        <a:lstStyle/>
        <a:p>
          <a:r>
            <a:rPr lang="en-US" sz="1600" dirty="0" smtClean="0"/>
            <a:t>Competence</a:t>
          </a:r>
          <a:endParaRPr lang="en-US" sz="1600" dirty="0"/>
        </a:p>
      </dgm:t>
    </dgm:pt>
    <dgm:pt modelId="{D0BA9524-7BB1-4CB5-8F82-D61CF088DBF3}" type="parTrans" cxnId="{D332AA8F-41D9-43F2-B3B6-85CDCD943133}">
      <dgm:prSet custT="1"/>
      <dgm:spPr/>
      <dgm:t>
        <a:bodyPr/>
        <a:lstStyle/>
        <a:p>
          <a:endParaRPr lang="en-US" sz="700"/>
        </a:p>
      </dgm:t>
    </dgm:pt>
    <dgm:pt modelId="{CD911E92-A25B-495D-9846-9208CD7F42E6}" type="sibTrans" cxnId="{D332AA8F-41D9-43F2-B3B6-85CDCD943133}">
      <dgm:prSet/>
      <dgm:spPr/>
      <dgm:t>
        <a:bodyPr/>
        <a:lstStyle/>
        <a:p>
          <a:endParaRPr lang="en-US" sz="2400"/>
        </a:p>
      </dgm:t>
    </dgm:pt>
    <dgm:pt modelId="{ED949736-62AA-4661-8C3D-CBC060B4570D}">
      <dgm:prSet phldrT="[Text]" custT="1"/>
      <dgm:spPr/>
      <dgm:t>
        <a:bodyPr/>
        <a:lstStyle/>
        <a:p>
          <a:r>
            <a:rPr lang="en-US" sz="1600" dirty="0" smtClean="0"/>
            <a:t>Equal Opportunity</a:t>
          </a:r>
          <a:endParaRPr lang="en-US" sz="1600" dirty="0"/>
        </a:p>
      </dgm:t>
    </dgm:pt>
    <dgm:pt modelId="{012F033F-F23E-4115-837A-729E9008403B}" type="parTrans" cxnId="{6BB352BC-05C0-416C-B529-02505A937D9F}">
      <dgm:prSet custT="1"/>
      <dgm:spPr/>
      <dgm:t>
        <a:bodyPr/>
        <a:lstStyle/>
        <a:p>
          <a:endParaRPr lang="en-US" sz="700"/>
        </a:p>
      </dgm:t>
    </dgm:pt>
    <dgm:pt modelId="{6828C1AA-7229-417B-BF75-F32A3A447ED3}" type="sibTrans" cxnId="{6BB352BC-05C0-416C-B529-02505A937D9F}">
      <dgm:prSet/>
      <dgm:spPr/>
      <dgm:t>
        <a:bodyPr/>
        <a:lstStyle/>
        <a:p>
          <a:endParaRPr lang="en-US" sz="2400"/>
        </a:p>
      </dgm:t>
    </dgm:pt>
    <dgm:pt modelId="{3BD50E8F-335F-4B9E-AD78-F2336454BD7B}">
      <dgm:prSet custT="1"/>
      <dgm:spPr/>
      <dgm:t>
        <a:bodyPr/>
        <a:lstStyle/>
        <a:p>
          <a:r>
            <a:rPr lang="en-US" sz="1400" dirty="0" smtClean="0"/>
            <a:t>Transparency</a:t>
          </a:r>
          <a:endParaRPr lang="en-US" sz="1400" dirty="0"/>
        </a:p>
      </dgm:t>
    </dgm:pt>
    <dgm:pt modelId="{847F5E9A-AC25-4764-B5BF-FE06B24C4F58}" type="parTrans" cxnId="{8BED0084-2FE4-4B81-906C-2227F58F349E}">
      <dgm:prSet custT="1"/>
      <dgm:spPr/>
      <dgm:t>
        <a:bodyPr/>
        <a:lstStyle/>
        <a:p>
          <a:endParaRPr lang="en-US" sz="700"/>
        </a:p>
      </dgm:t>
    </dgm:pt>
    <dgm:pt modelId="{86B0303B-5D51-4309-B053-00C1ABEE9496}" type="sibTrans" cxnId="{8BED0084-2FE4-4B81-906C-2227F58F349E}">
      <dgm:prSet/>
      <dgm:spPr/>
      <dgm:t>
        <a:bodyPr/>
        <a:lstStyle/>
        <a:p>
          <a:endParaRPr lang="en-US" sz="2400"/>
        </a:p>
      </dgm:t>
    </dgm:pt>
    <dgm:pt modelId="{DC60A190-458D-4282-84ED-D162DB9C8D97}">
      <dgm:prSet custT="1"/>
      <dgm:spPr/>
      <dgm:t>
        <a:bodyPr/>
        <a:lstStyle/>
        <a:p>
          <a:r>
            <a:rPr lang="en-US" sz="1400" dirty="0" smtClean="0"/>
            <a:t>Accountability</a:t>
          </a:r>
          <a:endParaRPr lang="en-US" sz="1400" dirty="0"/>
        </a:p>
      </dgm:t>
    </dgm:pt>
    <dgm:pt modelId="{BA3917C1-8C6D-4AB1-AFF8-E58E0E619362}" type="parTrans" cxnId="{C206376E-45E6-4F3B-BD11-C09927E37235}">
      <dgm:prSet custT="1"/>
      <dgm:spPr/>
      <dgm:t>
        <a:bodyPr/>
        <a:lstStyle/>
        <a:p>
          <a:endParaRPr lang="en-US" sz="700"/>
        </a:p>
      </dgm:t>
    </dgm:pt>
    <dgm:pt modelId="{800A87D4-F732-457A-8342-83853B6A065E}" type="sibTrans" cxnId="{C206376E-45E6-4F3B-BD11-C09927E37235}">
      <dgm:prSet/>
      <dgm:spPr/>
      <dgm:t>
        <a:bodyPr/>
        <a:lstStyle/>
        <a:p>
          <a:endParaRPr lang="en-US" sz="2400"/>
        </a:p>
      </dgm:t>
    </dgm:pt>
    <dgm:pt modelId="{C54FB1AB-5FD3-43DA-A239-2B240426034C}" type="pres">
      <dgm:prSet presAssocID="{186E7C36-6DDD-4226-A133-FC82F9D9BD4A}" presName="cycle" presStyleCnt="0">
        <dgm:presLayoutVars>
          <dgm:chMax val="1"/>
          <dgm:dir/>
          <dgm:animLvl val="ctr"/>
          <dgm:resizeHandles val="exact"/>
        </dgm:presLayoutVars>
      </dgm:prSet>
      <dgm:spPr/>
      <dgm:t>
        <a:bodyPr/>
        <a:lstStyle/>
        <a:p>
          <a:endParaRPr lang="en-US"/>
        </a:p>
      </dgm:t>
    </dgm:pt>
    <dgm:pt modelId="{4FDBD5F3-3C5C-4A8F-A6A7-C43576F7B56D}" type="pres">
      <dgm:prSet presAssocID="{22F58FEB-25D7-4488-9EE3-A6281BE5445D}" presName="centerShape" presStyleLbl="node0" presStyleIdx="0" presStyleCnt="1"/>
      <dgm:spPr/>
      <dgm:t>
        <a:bodyPr/>
        <a:lstStyle/>
        <a:p>
          <a:endParaRPr lang="en-US"/>
        </a:p>
      </dgm:t>
    </dgm:pt>
    <dgm:pt modelId="{18263AB2-3237-4EF3-9119-7AEF2A1EE911}" type="pres">
      <dgm:prSet presAssocID="{04406DDD-6673-49C3-9706-4B4EB58A5267}" presName="Name9" presStyleLbl="parChTrans1D2" presStyleIdx="0" presStyleCnt="6"/>
      <dgm:spPr/>
      <dgm:t>
        <a:bodyPr/>
        <a:lstStyle/>
        <a:p>
          <a:endParaRPr lang="en-US"/>
        </a:p>
      </dgm:t>
    </dgm:pt>
    <dgm:pt modelId="{EB16B353-2045-457A-8E91-D9C6CBA8D9DA}" type="pres">
      <dgm:prSet presAssocID="{04406DDD-6673-49C3-9706-4B4EB58A5267}" presName="connTx" presStyleLbl="parChTrans1D2" presStyleIdx="0" presStyleCnt="6"/>
      <dgm:spPr/>
      <dgm:t>
        <a:bodyPr/>
        <a:lstStyle/>
        <a:p>
          <a:endParaRPr lang="en-US"/>
        </a:p>
      </dgm:t>
    </dgm:pt>
    <dgm:pt modelId="{8EA0F48A-756E-4921-9FB0-CF2D17E17239}" type="pres">
      <dgm:prSet presAssocID="{454FF708-2827-489E-9624-939462D11D69}" presName="node" presStyleLbl="node1" presStyleIdx="0" presStyleCnt="6">
        <dgm:presLayoutVars>
          <dgm:bulletEnabled val="1"/>
        </dgm:presLayoutVars>
      </dgm:prSet>
      <dgm:spPr/>
      <dgm:t>
        <a:bodyPr/>
        <a:lstStyle/>
        <a:p>
          <a:endParaRPr lang="en-US"/>
        </a:p>
      </dgm:t>
    </dgm:pt>
    <dgm:pt modelId="{A786B54A-BB90-4D97-B3B4-EC4A8E2B6942}" type="pres">
      <dgm:prSet presAssocID="{43B80810-1738-475F-BFEE-863443D4CB0A}" presName="Name9" presStyleLbl="parChTrans1D2" presStyleIdx="1" presStyleCnt="6"/>
      <dgm:spPr/>
      <dgm:t>
        <a:bodyPr/>
        <a:lstStyle/>
        <a:p>
          <a:endParaRPr lang="en-US"/>
        </a:p>
      </dgm:t>
    </dgm:pt>
    <dgm:pt modelId="{E46D87FB-D45C-4E33-8B4C-763C5F7A4FAE}" type="pres">
      <dgm:prSet presAssocID="{43B80810-1738-475F-BFEE-863443D4CB0A}" presName="connTx" presStyleLbl="parChTrans1D2" presStyleIdx="1" presStyleCnt="6"/>
      <dgm:spPr/>
      <dgm:t>
        <a:bodyPr/>
        <a:lstStyle/>
        <a:p>
          <a:endParaRPr lang="en-US"/>
        </a:p>
      </dgm:t>
    </dgm:pt>
    <dgm:pt modelId="{DDB794B9-E27E-407F-9C1E-83E5B3F81C20}" type="pres">
      <dgm:prSet presAssocID="{2086EB2F-DE2F-4318-82F4-99D727DD33CD}" presName="node" presStyleLbl="node1" presStyleIdx="1" presStyleCnt="6" custRadScaleRad="100037" custRadScaleInc="-1088">
        <dgm:presLayoutVars>
          <dgm:bulletEnabled val="1"/>
        </dgm:presLayoutVars>
      </dgm:prSet>
      <dgm:spPr/>
      <dgm:t>
        <a:bodyPr/>
        <a:lstStyle/>
        <a:p>
          <a:endParaRPr lang="en-US"/>
        </a:p>
      </dgm:t>
    </dgm:pt>
    <dgm:pt modelId="{25E141B3-A134-424D-8CD2-5B03A990F626}" type="pres">
      <dgm:prSet presAssocID="{D0BA9524-7BB1-4CB5-8F82-D61CF088DBF3}" presName="Name9" presStyleLbl="parChTrans1D2" presStyleIdx="2" presStyleCnt="6"/>
      <dgm:spPr/>
      <dgm:t>
        <a:bodyPr/>
        <a:lstStyle/>
        <a:p>
          <a:endParaRPr lang="en-US"/>
        </a:p>
      </dgm:t>
    </dgm:pt>
    <dgm:pt modelId="{DF0AECEE-6DF2-45FD-9619-6CCFA551EED2}" type="pres">
      <dgm:prSet presAssocID="{D0BA9524-7BB1-4CB5-8F82-D61CF088DBF3}" presName="connTx" presStyleLbl="parChTrans1D2" presStyleIdx="2" presStyleCnt="6"/>
      <dgm:spPr/>
      <dgm:t>
        <a:bodyPr/>
        <a:lstStyle/>
        <a:p>
          <a:endParaRPr lang="en-US"/>
        </a:p>
      </dgm:t>
    </dgm:pt>
    <dgm:pt modelId="{AC0051CB-C9F0-47CA-9340-FA23E43F9006}" type="pres">
      <dgm:prSet presAssocID="{3DE24107-DD08-430E-B114-70150A1C7179}" presName="node" presStyleLbl="node1" presStyleIdx="2" presStyleCnt="6">
        <dgm:presLayoutVars>
          <dgm:bulletEnabled val="1"/>
        </dgm:presLayoutVars>
      </dgm:prSet>
      <dgm:spPr/>
      <dgm:t>
        <a:bodyPr/>
        <a:lstStyle/>
        <a:p>
          <a:endParaRPr lang="en-US"/>
        </a:p>
      </dgm:t>
    </dgm:pt>
    <dgm:pt modelId="{EED27B5A-5780-43DC-AFFB-FB4369BAB5EA}" type="pres">
      <dgm:prSet presAssocID="{012F033F-F23E-4115-837A-729E9008403B}" presName="Name9" presStyleLbl="parChTrans1D2" presStyleIdx="3" presStyleCnt="6"/>
      <dgm:spPr/>
      <dgm:t>
        <a:bodyPr/>
        <a:lstStyle/>
        <a:p>
          <a:endParaRPr lang="en-US"/>
        </a:p>
      </dgm:t>
    </dgm:pt>
    <dgm:pt modelId="{CAB462CE-0BC2-4BF9-92FB-61CB66C26804}" type="pres">
      <dgm:prSet presAssocID="{012F033F-F23E-4115-837A-729E9008403B}" presName="connTx" presStyleLbl="parChTrans1D2" presStyleIdx="3" presStyleCnt="6"/>
      <dgm:spPr/>
      <dgm:t>
        <a:bodyPr/>
        <a:lstStyle/>
        <a:p>
          <a:endParaRPr lang="en-US"/>
        </a:p>
      </dgm:t>
    </dgm:pt>
    <dgm:pt modelId="{BDEA7447-6AA3-4117-8D19-64DC59212872}" type="pres">
      <dgm:prSet presAssocID="{ED949736-62AA-4661-8C3D-CBC060B4570D}" presName="node" presStyleLbl="node1" presStyleIdx="3" presStyleCnt="6">
        <dgm:presLayoutVars>
          <dgm:bulletEnabled val="1"/>
        </dgm:presLayoutVars>
      </dgm:prSet>
      <dgm:spPr/>
      <dgm:t>
        <a:bodyPr/>
        <a:lstStyle/>
        <a:p>
          <a:endParaRPr lang="en-US"/>
        </a:p>
      </dgm:t>
    </dgm:pt>
    <dgm:pt modelId="{7B9B1C0B-8EC5-49FB-8FB1-B72818341E12}" type="pres">
      <dgm:prSet presAssocID="{847F5E9A-AC25-4764-B5BF-FE06B24C4F58}" presName="Name9" presStyleLbl="parChTrans1D2" presStyleIdx="4" presStyleCnt="6"/>
      <dgm:spPr/>
      <dgm:t>
        <a:bodyPr/>
        <a:lstStyle/>
        <a:p>
          <a:endParaRPr lang="en-US"/>
        </a:p>
      </dgm:t>
    </dgm:pt>
    <dgm:pt modelId="{226C0DA2-3B6F-4FD2-A586-62C9E25F1CD6}" type="pres">
      <dgm:prSet presAssocID="{847F5E9A-AC25-4764-B5BF-FE06B24C4F58}" presName="connTx" presStyleLbl="parChTrans1D2" presStyleIdx="4" presStyleCnt="6"/>
      <dgm:spPr/>
      <dgm:t>
        <a:bodyPr/>
        <a:lstStyle/>
        <a:p>
          <a:endParaRPr lang="en-US"/>
        </a:p>
      </dgm:t>
    </dgm:pt>
    <dgm:pt modelId="{16DD14F8-4258-45D5-AF4D-29FB8B9D2A80}" type="pres">
      <dgm:prSet presAssocID="{3BD50E8F-335F-4B9E-AD78-F2336454BD7B}" presName="node" presStyleLbl="node1" presStyleIdx="4" presStyleCnt="6">
        <dgm:presLayoutVars>
          <dgm:bulletEnabled val="1"/>
        </dgm:presLayoutVars>
      </dgm:prSet>
      <dgm:spPr/>
      <dgm:t>
        <a:bodyPr/>
        <a:lstStyle/>
        <a:p>
          <a:endParaRPr lang="en-US"/>
        </a:p>
      </dgm:t>
    </dgm:pt>
    <dgm:pt modelId="{8DCBD56C-649C-4765-8E5E-59474091730C}" type="pres">
      <dgm:prSet presAssocID="{BA3917C1-8C6D-4AB1-AFF8-E58E0E619362}" presName="Name9" presStyleLbl="parChTrans1D2" presStyleIdx="5" presStyleCnt="6"/>
      <dgm:spPr/>
      <dgm:t>
        <a:bodyPr/>
        <a:lstStyle/>
        <a:p>
          <a:endParaRPr lang="en-US"/>
        </a:p>
      </dgm:t>
    </dgm:pt>
    <dgm:pt modelId="{02CFA396-566F-40FB-A1C7-09D7FC45FA5F}" type="pres">
      <dgm:prSet presAssocID="{BA3917C1-8C6D-4AB1-AFF8-E58E0E619362}" presName="connTx" presStyleLbl="parChTrans1D2" presStyleIdx="5" presStyleCnt="6"/>
      <dgm:spPr/>
      <dgm:t>
        <a:bodyPr/>
        <a:lstStyle/>
        <a:p>
          <a:endParaRPr lang="en-US"/>
        </a:p>
      </dgm:t>
    </dgm:pt>
    <dgm:pt modelId="{7110D9CE-8808-46A8-A005-72A95D73A6EF}" type="pres">
      <dgm:prSet presAssocID="{DC60A190-458D-4282-84ED-D162DB9C8D97}" presName="node" presStyleLbl="node1" presStyleIdx="5" presStyleCnt="6">
        <dgm:presLayoutVars>
          <dgm:bulletEnabled val="1"/>
        </dgm:presLayoutVars>
      </dgm:prSet>
      <dgm:spPr/>
      <dgm:t>
        <a:bodyPr/>
        <a:lstStyle/>
        <a:p>
          <a:endParaRPr lang="en-US"/>
        </a:p>
      </dgm:t>
    </dgm:pt>
  </dgm:ptLst>
  <dgm:cxnLst>
    <dgm:cxn modelId="{3238E36D-5FC5-437E-AE93-248FAAF745C0}" type="presOf" srcId="{BA3917C1-8C6D-4AB1-AFF8-E58E0E619362}" destId="{8DCBD56C-649C-4765-8E5E-59474091730C}" srcOrd="0" destOrd="0" presId="urn:microsoft.com/office/officeart/2005/8/layout/radial1"/>
    <dgm:cxn modelId="{8FC4B913-78EC-4EB2-B72D-A5000373C419}" type="presOf" srcId="{D0BA9524-7BB1-4CB5-8F82-D61CF088DBF3}" destId="{25E141B3-A134-424D-8CD2-5B03A990F626}" srcOrd="0" destOrd="0" presId="urn:microsoft.com/office/officeart/2005/8/layout/radial1"/>
    <dgm:cxn modelId="{8BED0084-2FE4-4B81-906C-2227F58F349E}" srcId="{22F58FEB-25D7-4488-9EE3-A6281BE5445D}" destId="{3BD50E8F-335F-4B9E-AD78-F2336454BD7B}" srcOrd="4" destOrd="0" parTransId="{847F5E9A-AC25-4764-B5BF-FE06B24C4F58}" sibTransId="{86B0303B-5D51-4309-B053-00C1ABEE9496}"/>
    <dgm:cxn modelId="{6BB352BC-05C0-416C-B529-02505A937D9F}" srcId="{22F58FEB-25D7-4488-9EE3-A6281BE5445D}" destId="{ED949736-62AA-4661-8C3D-CBC060B4570D}" srcOrd="3" destOrd="0" parTransId="{012F033F-F23E-4115-837A-729E9008403B}" sibTransId="{6828C1AA-7229-417B-BF75-F32A3A447ED3}"/>
    <dgm:cxn modelId="{F2ADAB72-2A74-4AC3-8701-6C70E739EE05}" type="presOf" srcId="{04406DDD-6673-49C3-9706-4B4EB58A5267}" destId="{18263AB2-3237-4EF3-9119-7AEF2A1EE911}" srcOrd="0" destOrd="0" presId="urn:microsoft.com/office/officeart/2005/8/layout/radial1"/>
    <dgm:cxn modelId="{880CCA0A-54E0-41D7-B6BB-6DA42A97E7F8}" type="presOf" srcId="{012F033F-F23E-4115-837A-729E9008403B}" destId="{CAB462CE-0BC2-4BF9-92FB-61CB66C26804}" srcOrd="1" destOrd="0" presId="urn:microsoft.com/office/officeart/2005/8/layout/radial1"/>
    <dgm:cxn modelId="{CA79BACE-69D3-47D2-B817-5EAAF24D1B39}" type="presOf" srcId="{04406DDD-6673-49C3-9706-4B4EB58A5267}" destId="{EB16B353-2045-457A-8E91-D9C6CBA8D9DA}" srcOrd="1" destOrd="0" presId="urn:microsoft.com/office/officeart/2005/8/layout/radial1"/>
    <dgm:cxn modelId="{9F8A8015-353A-4652-BC9F-17322845D585}" srcId="{22F58FEB-25D7-4488-9EE3-A6281BE5445D}" destId="{2086EB2F-DE2F-4318-82F4-99D727DD33CD}" srcOrd="1" destOrd="0" parTransId="{43B80810-1738-475F-BFEE-863443D4CB0A}" sibTransId="{42E37537-6575-48AE-977F-A755DF13119A}"/>
    <dgm:cxn modelId="{A728CCB0-9E18-4D6B-95DB-A5202FA1C149}" type="presOf" srcId="{43B80810-1738-475F-BFEE-863443D4CB0A}" destId="{E46D87FB-D45C-4E33-8B4C-763C5F7A4FAE}" srcOrd="1" destOrd="0" presId="urn:microsoft.com/office/officeart/2005/8/layout/radial1"/>
    <dgm:cxn modelId="{FDEA2292-0E61-4A2A-BBCB-B514EF19AC67}" type="presOf" srcId="{43B80810-1738-475F-BFEE-863443D4CB0A}" destId="{A786B54A-BB90-4D97-B3B4-EC4A8E2B6942}" srcOrd="0" destOrd="0" presId="urn:microsoft.com/office/officeart/2005/8/layout/radial1"/>
    <dgm:cxn modelId="{747830F9-D74C-4806-AD87-F539FA4DA72F}" type="presOf" srcId="{3BD50E8F-335F-4B9E-AD78-F2336454BD7B}" destId="{16DD14F8-4258-45D5-AF4D-29FB8B9D2A80}" srcOrd="0" destOrd="0" presId="urn:microsoft.com/office/officeart/2005/8/layout/radial1"/>
    <dgm:cxn modelId="{A497EFA5-754C-4CAE-961E-9199D462C136}" type="presOf" srcId="{186E7C36-6DDD-4226-A133-FC82F9D9BD4A}" destId="{C54FB1AB-5FD3-43DA-A239-2B240426034C}" srcOrd="0" destOrd="0" presId="urn:microsoft.com/office/officeart/2005/8/layout/radial1"/>
    <dgm:cxn modelId="{97EE99E7-453B-417F-BAA9-122382D02856}" srcId="{186E7C36-6DDD-4226-A133-FC82F9D9BD4A}" destId="{22F58FEB-25D7-4488-9EE3-A6281BE5445D}" srcOrd="0" destOrd="0" parTransId="{FAEA4CF9-63A5-45C1-B523-AEDCAA88701B}" sibTransId="{62070ADC-303C-4BAC-A967-46D6041C9CBE}"/>
    <dgm:cxn modelId="{2B8A2898-BA87-42B2-B12A-963188342BC5}" type="presOf" srcId="{012F033F-F23E-4115-837A-729E9008403B}" destId="{EED27B5A-5780-43DC-AFFB-FB4369BAB5EA}" srcOrd="0" destOrd="0" presId="urn:microsoft.com/office/officeart/2005/8/layout/radial1"/>
    <dgm:cxn modelId="{76F2F764-96B9-4EA6-8482-02208AED4404}" type="presOf" srcId="{22F58FEB-25D7-4488-9EE3-A6281BE5445D}" destId="{4FDBD5F3-3C5C-4A8F-A6A7-C43576F7B56D}" srcOrd="0" destOrd="0" presId="urn:microsoft.com/office/officeart/2005/8/layout/radial1"/>
    <dgm:cxn modelId="{FFC9AF63-01D9-4F4F-ABB9-5F173B9048FB}" srcId="{22F58FEB-25D7-4488-9EE3-A6281BE5445D}" destId="{454FF708-2827-489E-9624-939462D11D69}" srcOrd="0" destOrd="0" parTransId="{04406DDD-6673-49C3-9706-4B4EB58A5267}" sibTransId="{6421EA4A-C5DF-4C89-9A1B-2052688ED38B}"/>
    <dgm:cxn modelId="{C206376E-45E6-4F3B-BD11-C09927E37235}" srcId="{22F58FEB-25D7-4488-9EE3-A6281BE5445D}" destId="{DC60A190-458D-4282-84ED-D162DB9C8D97}" srcOrd="5" destOrd="0" parTransId="{BA3917C1-8C6D-4AB1-AFF8-E58E0E619362}" sibTransId="{800A87D4-F732-457A-8342-83853B6A065E}"/>
    <dgm:cxn modelId="{40042F70-8E34-460B-8FF6-BD2CF431D71E}" type="presOf" srcId="{3DE24107-DD08-430E-B114-70150A1C7179}" destId="{AC0051CB-C9F0-47CA-9340-FA23E43F9006}" srcOrd="0" destOrd="0" presId="urn:microsoft.com/office/officeart/2005/8/layout/radial1"/>
    <dgm:cxn modelId="{8FF3993F-0D37-4A91-8A2F-FF3BCCB12872}" type="presOf" srcId="{847F5E9A-AC25-4764-B5BF-FE06B24C4F58}" destId="{7B9B1C0B-8EC5-49FB-8FB1-B72818341E12}" srcOrd="0" destOrd="0" presId="urn:microsoft.com/office/officeart/2005/8/layout/radial1"/>
    <dgm:cxn modelId="{62A12929-53B2-40F4-AF0B-248BFEC2E913}" type="presOf" srcId="{ED949736-62AA-4661-8C3D-CBC060B4570D}" destId="{BDEA7447-6AA3-4117-8D19-64DC59212872}" srcOrd="0" destOrd="0" presId="urn:microsoft.com/office/officeart/2005/8/layout/radial1"/>
    <dgm:cxn modelId="{3D25F128-02CA-4346-A355-04E90A81E42B}" type="presOf" srcId="{847F5E9A-AC25-4764-B5BF-FE06B24C4F58}" destId="{226C0DA2-3B6F-4FD2-A586-62C9E25F1CD6}" srcOrd="1" destOrd="0" presId="urn:microsoft.com/office/officeart/2005/8/layout/radial1"/>
    <dgm:cxn modelId="{BF4614E5-8F0B-4AF3-88C0-819F81F8EBDA}" type="presOf" srcId="{454FF708-2827-489E-9624-939462D11D69}" destId="{8EA0F48A-756E-4921-9FB0-CF2D17E17239}" srcOrd="0" destOrd="0" presId="urn:microsoft.com/office/officeart/2005/8/layout/radial1"/>
    <dgm:cxn modelId="{D332AA8F-41D9-43F2-B3B6-85CDCD943133}" srcId="{22F58FEB-25D7-4488-9EE3-A6281BE5445D}" destId="{3DE24107-DD08-430E-B114-70150A1C7179}" srcOrd="2" destOrd="0" parTransId="{D0BA9524-7BB1-4CB5-8F82-D61CF088DBF3}" sibTransId="{CD911E92-A25B-495D-9846-9208CD7F42E6}"/>
    <dgm:cxn modelId="{AC8C7344-4E64-4C36-B72B-D6E510489BD0}" type="presOf" srcId="{BA3917C1-8C6D-4AB1-AFF8-E58E0E619362}" destId="{02CFA396-566F-40FB-A1C7-09D7FC45FA5F}" srcOrd="1" destOrd="0" presId="urn:microsoft.com/office/officeart/2005/8/layout/radial1"/>
    <dgm:cxn modelId="{9979329B-51F1-4E2C-9659-218926180635}" type="presOf" srcId="{2086EB2F-DE2F-4318-82F4-99D727DD33CD}" destId="{DDB794B9-E27E-407F-9C1E-83E5B3F81C20}" srcOrd="0" destOrd="0" presId="urn:microsoft.com/office/officeart/2005/8/layout/radial1"/>
    <dgm:cxn modelId="{ADCD0BF2-3FCD-4F7C-862F-0378EEE63555}" type="presOf" srcId="{DC60A190-458D-4282-84ED-D162DB9C8D97}" destId="{7110D9CE-8808-46A8-A005-72A95D73A6EF}" srcOrd="0" destOrd="0" presId="urn:microsoft.com/office/officeart/2005/8/layout/radial1"/>
    <dgm:cxn modelId="{D38041DC-A263-4E85-8076-FD318F63AB80}" type="presOf" srcId="{D0BA9524-7BB1-4CB5-8F82-D61CF088DBF3}" destId="{DF0AECEE-6DF2-45FD-9619-6CCFA551EED2}" srcOrd="1" destOrd="0" presId="urn:microsoft.com/office/officeart/2005/8/layout/radial1"/>
    <dgm:cxn modelId="{F0FFC03E-76D3-4C78-8A23-77B2E1FDD333}" type="presParOf" srcId="{C54FB1AB-5FD3-43DA-A239-2B240426034C}" destId="{4FDBD5F3-3C5C-4A8F-A6A7-C43576F7B56D}" srcOrd="0" destOrd="0" presId="urn:microsoft.com/office/officeart/2005/8/layout/radial1"/>
    <dgm:cxn modelId="{0C29E9A5-CEFD-4677-AC58-3E668EB345C0}" type="presParOf" srcId="{C54FB1AB-5FD3-43DA-A239-2B240426034C}" destId="{18263AB2-3237-4EF3-9119-7AEF2A1EE911}" srcOrd="1" destOrd="0" presId="urn:microsoft.com/office/officeart/2005/8/layout/radial1"/>
    <dgm:cxn modelId="{D6E89B7B-EE11-4308-BD85-478BCC4EC0EE}" type="presParOf" srcId="{18263AB2-3237-4EF3-9119-7AEF2A1EE911}" destId="{EB16B353-2045-457A-8E91-D9C6CBA8D9DA}" srcOrd="0" destOrd="0" presId="urn:microsoft.com/office/officeart/2005/8/layout/radial1"/>
    <dgm:cxn modelId="{730BCE67-74B7-45DF-B8A3-C3C8B4C3C884}" type="presParOf" srcId="{C54FB1AB-5FD3-43DA-A239-2B240426034C}" destId="{8EA0F48A-756E-4921-9FB0-CF2D17E17239}" srcOrd="2" destOrd="0" presId="urn:microsoft.com/office/officeart/2005/8/layout/radial1"/>
    <dgm:cxn modelId="{C48B94B7-FB39-4A5D-A610-620934C2CDA3}" type="presParOf" srcId="{C54FB1AB-5FD3-43DA-A239-2B240426034C}" destId="{A786B54A-BB90-4D97-B3B4-EC4A8E2B6942}" srcOrd="3" destOrd="0" presId="urn:microsoft.com/office/officeart/2005/8/layout/radial1"/>
    <dgm:cxn modelId="{7139676B-6DC1-45F8-8C3C-1D59DF94C6B2}" type="presParOf" srcId="{A786B54A-BB90-4D97-B3B4-EC4A8E2B6942}" destId="{E46D87FB-D45C-4E33-8B4C-763C5F7A4FAE}" srcOrd="0" destOrd="0" presId="urn:microsoft.com/office/officeart/2005/8/layout/radial1"/>
    <dgm:cxn modelId="{E263577D-8EB3-48FA-BA90-25109A3083E4}" type="presParOf" srcId="{C54FB1AB-5FD3-43DA-A239-2B240426034C}" destId="{DDB794B9-E27E-407F-9C1E-83E5B3F81C20}" srcOrd="4" destOrd="0" presId="urn:microsoft.com/office/officeart/2005/8/layout/radial1"/>
    <dgm:cxn modelId="{0596CBB8-2D70-4242-A61A-BF875EDEF304}" type="presParOf" srcId="{C54FB1AB-5FD3-43DA-A239-2B240426034C}" destId="{25E141B3-A134-424D-8CD2-5B03A990F626}" srcOrd="5" destOrd="0" presId="urn:microsoft.com/office/officeart/2005/8/layout/radial1"/>
    <dgm:cxn modelId="{5E025ABE-7DE8-4552-8E97-9D2A66A2FE4B}" type="presParOf" srcId="{25E141B3-A134-424D-8CD2-5B03A990F626}" destId="{DF0AECEE-6DF2-45FD-9619-6CCFA551EED2}" srcOrd="0" destOrd="0" presId="urn:microsoft.com/office/officeart/2005/8/layout/radial1"/>
    <dgm:cxn modelId="{920A5C4C-35A2-4100-AE7E-040D9617AB5E}" type="presParOf" srcId="{C54FB1AB-5FD3-43DA-A239-2B240426034C}" destId="{AC0051CB-C9F0-47CA-9340-FA23E43F9006}" srcOrd="6" destOrd="0" presId="urn:microsoft.com/office/officeart/2005/8/layout/radial1"/>
    <dgm:cxn modelId="{427D9315-7350-47A7-865B-3DEDAE0A41F1}" type="presParOf" srcId="{C54FB1AB-5FD3-43DA-A239-2B240426034C}" destId="{EED27B5A-5780-43DC-AFFB-FB4369BAB5EA}" srcOrd="7" destOrd="0" presId="urn:microsoft.com/office/officeart/2005/8/layout/radial1"/>
    <dgm:cxn modelId="{6B3AF8CE-45FA-41F7-8B7D-CCDC4C0208A3}" type="presParOf" srcId="{EED27B5A-5780-43DC-AFFB-FB4369BAB5EA}" destId="{CAB462CE-0BC2-4BF9-92FB-61CB66C26804}" srcOrd="0" destOrd="0" presId="urn:microsoft.com/office/officeart/2005/8/layout/radial1"/>
    <dgm:cxn modelId="{B0AE3BF4-B7EC-46AD-B2AA-9D4D99D291D6}" type="presParOf" srcId="{C54FB1AB-5FD3-43DA-A239-2B240426034C}" destId="{BDEA7447-6AA3-4117-8D19-64DC59212872}" srcOrd="8" destOrd="0" presId="urn:microsoft.com/office/officeart/2005/8/layout/radial1"/>
    <dgm:cxn modelId="{9F4E8669-99A4-4F3A-8BCA-8D4C0FB10622}" type="presParOf" srcId="{C54FB1AB-5FD3-43DA-A239-2B240426034C}" destId="{7B9B1C0B-8EC5-49FB-8FB1-B72818341E12}" srcOrd="9" destOrd="0" presId="urn:microsoft.com/office/officeart/2005/8/layout/radial1"/>
    <dgm:cxn modelId="{0B20B756-17B2-4143-837C-CD0D8C85E7C1}" type="presParOf" srcId="{7B9B1C0B-8EC5-49FB-8FB1-B72818341E12}" destId="{226C0DA2-3B6F-4FD2-A586-62C9E25F1CD6}" srcOrd="0" destOrd="0" presId="urn:microsoft.com/office/officeart/2005/8/layout/radial1"/>
    <dgm:cxn modelId="{6DB60A87-DC2A-4850-958B-D8BAC3E50BDE}" type="presParOf" srcId="{C54FB1AB-5FD3-43DA-A239-2B240426034C}" destId="{16DD14F8-4258-45D5-AF4D-29FB8B9D2A80}" srcOrd="10" destOrd="0" presId="urn:microsoft.com/office/officeart/2005/8/layout/radial1"/>
    <dgm:cxn modelId="{62431088-A502-4128-AFD6-2C00E5EDDFCE}" type="presParOf" srcId="{C54FB1AB-5FD3-43DA-A239-2B240426034C}" destId="{8DCBD56C-649C-4765-8E5E-59474091730C}" srcOrd="11" destOrd="0" presId="urn:microsoft.com/office/officeart/2005/8/layout/radial1"/>
    <dgm:cxn modelId="{07E16101-B60A-4D77-97D3-06A630145CB9}" type="presParOf" srcId="{8DCBD56C-649C-4765-8E5E-59474091730C}" destId="{02CFA396-566F-40FB-A1C7-09D7FC45FA5F}" srcOrd="0" destOrd="0" presId="urn:microsoft.com/office/officeart/2005/8/layout/radial1"/>
    <dgm:cxn modelId="{9365EBEF-E670-461F-9307-A53FA17D63BB}" type="presParOf" srcId="{C54FB1AB-5FD3-43DA-A239-2B240426034C}" destId="{7110D9CE-8808-46A8-A005-72A95D73A6EF}"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5C47DE-BEFE-4F43-9B0F-906E4AC3B8CF}" type="doc">
      <dgm:prSet loTypeId="urn:microsoft.com/office/officeart/2005/8/layout/venn2" loCatId="relationship" qsTypeId="urn:microsoft.com/office/officeart/2005/8/quickstyle/simple1" qsCatId="simple" csTypeId="urn:microsoft.com/office/officeart/2005/8/colors/accent2_4" csCatId="accent2" phldr="1"/>
      <dgm:spPr/>
      <dgm:t>
        <a:bodyPr/>
        <a:lstStyle/>
        <a:p>
          <a:endParaRPr lang="en-US"/>
        </a:p>
      </dgm:t>
    </dgm:pt>
    <dgm:pt modelId="{E8CCF25A-A96C-49A1-B6D0-1E1442BDCB93}">
      <dgm:prSet phldrT="[Text]" custT="1"/>
      <dgm:spPr/>
      <dgm:t>
        <a:bodyPr/>
        <a:lstStyle/>
        <a:p>
          <a:r>
            <a:rPr lang="en-US" sz="1000" b="1" dirty="0" smtClean="0">
              <a:latin typeface="Gotham Medium"/>
              <a:cs typeface="Gotham Medium"/>
            </a:rPr>
            <a:t>CENTRAL</a:t>
          </a:r>
          <a:endParaRPr lang="en-US" sz="1000" b="1" dirty="0">
            <a:latin typeface="Gotham Medium"/>
            <a:cs typeface="Gotham Medium"/>
          </a:endParaRPr>
        </a:p>
      </dgm:t>
    </dgm:pt>
    <dgm:pt modelId="{BC50354F-DAEC-4CA3-B658-DFAB1C1859B9}" type="parTrans" cxnId="{353D1754-78C6-4325-927C-38C1AC7FE4EF}">
      <dgm:prSet/>
      <dgm:spPr/>
      <dgm:t>
        <a:bodyPr/>
        <a:lstStyle/>
        <a:p>
          <a:endParaRPr lang="en-US">
            <a:latin typeface="Gotham Medium"/>
            <a:cs typeface="Gotham Medium"/>
          </a:endParaRPr>
        </a:p>
      </dgm:t>
    </dgm:pt>
    <dgm:pt modelId="{89D5E3DB-A208-47C4-9476-11D907784F02}" type="sibTrans" cxnId="{353D1754-78C6-4325-927C-38C1AC7FE4EF}">
      <dgm:prSet/>
      <dgm:spPr/>
      <dgm:t>
        <a:bodyPr/>
        <a:lstStyle/>
        <a:p>
          <a:endParaRPr lang="en-US">
            <a:latin typeface="Gotham Medium"/>
            <a:cs typeface="Gotham Medium"/>
          </a:endParaRPr>
        </a:p>
      </dgm:t>
    </dgm:pt>
    <dgm:pt modelId="{DCD5D361-50F0-4C5A-B3CB-D2255529B8BE}">
      <dgm:prSet phldrT="[Text]" custT="1"/>
      <dgm:spPr/>
      <dgm:t>
        <a:bodyPr/>
        <a:lstStyle/>
        <a:p>
          <a:r>
            <a:rPr lang="en-US" sz="900" b="1" dirty="0" smtClean="0">
              <a:latin typeface="Gotham Medium"/>
              <a:cs typeface="Gotham Medium"/>
            </a:rPr>
            <a:t>REGIONAL</a:t>
          </a:r>
          <a:endParaRPr lang="en-US" sz="900" b="1" dirty="0">
            <a:latin typeface="Gotham Medium"/>
            <a:cs typeface="Gotham Medium"/>
          </a:endParaRPr>
        </a:p>
      </dgm:t>
    </dgm:pt>
    <dgm:pt modelId="{2B4C3B03-1270-49E7-9200-C2A5D5BF0A70}" type="parTrans" cxnId="{C7119350-401E-4E6F-9AE3-DA10F8B171B5}">
      <dgm:prSet/>
      <dgm:spPr/>
      <dgm:t>
        <a:bodyPr/>
        <a:lstStyle/>
        <a:p>
          <a:endParaRPr lang="en-US">
            <a:latin typeface="Gotham Medium"/>
            <a:cs typeface="Gotham Medium"/>
          </a:endParaRPr>
        </a:p>
      </dgm:t>
    </dgm:pt>
    <dgm:pt modelId="{0AC050D9-0EBA-4AD2-92BB-0887EC3C1A0D}" type="sibTrans" cxnId="{C7119350-401E-4E6F-9AE3-DA10F8B171B5}">
      <dgm:prSet/>
      <dgm:spPr/>
      <dgm:t>
        <a:bodyPr/>
        <a:lstStyle/>
        <a:p>
          <a:endParaRPr lang="en-US">
            <a:latin typeface="Gotham Medium"/>
            <a:cs typeface="Gotham Medium"/>
          </a:endParaRPr>
        </a:p>
      </dgm:t>
    </dgm:pt>
    <dgm:pt modelId="{261DFCB3-D002-4118-AAE6-C070255B2548}">
      <dgm:prSet phldrT="[Text]"/>
      <dgm:spPr/>
      <dgm:t>
        <a:bodyPr/>
        <a:lstStyle/>
        <a:p>
          <a:r>
            <a:rPr lang="en-US" b="1" dirty="0" smtClean="0">
              <a:latin typeface="Gotham Medium"/>
              <a:cs typeface="Gotham Medium"/>
            </a:rPr>
            <a:t>DIVISION</a:t>
          </a:r>
          <a:endParaRPr lang="en-US" b="1" dirty="0">
            <a:latin typeface="Gotham Medium"/>
            <a:cs typeface="Gotham Medium"/>
          </a:endParaRPr>
        </a:p>
      </dgm:t>
    </dgm:pt>
    <dgm:pt modelId="{4D2D7C40-41F1-4AE9-93DB-D918F52CCDCD}" type="parTrans" cxnId="{E0C97961-DED0-42BA-9D22-F04FA5EDAF85}">
      <dgm:prSet/>
      <dgm:spPr/>
      <dgm:t>
        <a:bodyPr/>
        <a:lstStyle/>
        <a:p>
          <a:endParaRPr lang="en-US">
            <a:latin typeface="Gotham Medium"/>
            <a:cs typeface="Gotham Medium"/>
          </a:endParaRPr>
        </a:p>
      </dgm:t>
    </dgm:pt>
    <dgm:pt modelId="{BD3B64C0-E79B-4BFC-A399-D4810E346517}" type="sibTrans" cxnId="{E0C97961-DED0-42BA-9D22-F04FA5EDAF85}">
      <dgm:prSet/>
      <dgm:spPr/>
      <dgm:t>
        <a:bodyPr/>
        <a:lstStyle/>
        <a:p>
          <a:endParaRPr lang="en-US">
            <a:latin typeface="Gotham Medium"/>
            <a:cs typeface="Gotham Medium"/>
          </a:endParaRPr>
        </a:p>
      </dgm:t>
    </dgm:pt>
    <dgm:pt modelId="{BC445AD3-4DFF-4726-BBEF-035FE86244A4}">
      <dgm:prSet phldrT="[Text]" custT="1"/>
      <dgm:spPr/>
      <dgm:t>
        <a:bodyPr/>
        <a:lstStyle/>
        <a:p>
          <a:r>
            <a:rPr lang="en-US" sz="900" b="1" dirty="0" smtClean="0">
              <a:latin typeface="Gotham Medium"/>
              <a:cs typeface="Gotham Medium"/>
            </a:rPr>
            <a:t>SCHOOLS</a:t>
          </a:r>
          <a:endParaRPr lang="en-US" sz="900" b="1" dirty="0">
            <a:latin typeface="Gotham Medium"/>
            <a:cs typeface="Gotham Medium"/>
          </a:endParaRPr>
        </a:p>
      </dgm:t>
    </dgm:pt>
    <dgm:pt modelId="{D1BD87F8-0148-47CF-A8AD-6F5C5338D7CE}" type="parTrans" cxnId="{90BEF8DE-A4DF-4039-BA18-218D0A42DB07}">
      <dgm:prSet/>
      <dgm:spPr/>
      <dgm:t>
        <a:bodyPr/>
        <a:lstStyle/>
        <a:p>
          <a:endParaRPr lang="en-US">
            <a:latin typeface="Gotham Medium"/>
            <a:cs typeface="Gotham Medium"/>
          </a:endParaRPr>
        </a:p>
      </dgm:t>
    </dgm:pt>
    <dgm:pt modelId="{BD705108-68BF-4CF2-9F6F-675E18A5B372}" type="sibTrans" cxnId="{90BEF8DE-A4DF-4039-BA18-218D0A42DB07}">
      <dgm:prSet/>
      <dgm:spPr/>
      <dgm:t>
        <a:bodyPr/>
        <a:lstStyle/>
        <a:p>
          <a:endParaRPr lang="en-US">
            <a:latin typeface="Gotham Medium"/>
            <a:cs typeface="Gotham Medium"/>
          </a:endParaRPr>
        </a:p>
      </dgm:t>
    </dgm:pt>
    <dgm:pt modelId="{1AD469BC-6FFA-40E6-A096-7243BD139DDA}" type="pres">
      <dgm:prSet presAssocID="{A65C47DE-BEFE-4F43-9B0F-906E4AC3B8CF}" presName="Name0" presStyleCnt="0">
        <dgm:presLayoutVars>
          <dgm:chMax val="7"/>
          <dgm:resizeHandles val="exact"/>
        </dgm:presLayoutVars>
      </dgm:prSet>
      <dgm:spPr/>
      <dgm:t>
        <a:bodyPr/>
        <a:lstStyle/>
        <a:p>
          <a:endParaRPr lang="en-PH"/>
        </a:p>
      </dgm:t>
    </dgm:pt>
    <dgm:pt modelId="{B268CC0D-4F26-4F93-8126-ECED101D1CB6}" type="pres">
      <dgm:prSet presAssocID="{A65C47DE-BEFE-4F43-9B0F-906E4AC3B8CF}" presName="comp1" presStyleCnt="0"/>
      <dgm:spPr/>
      <dgm:t>
        <a:bodyPr/>
        <a:lstStyle/>
        <a:p>
          <a:endParaRPr lang="en-US"/>
        </a:p>
      </dgm:t>
    </dgm:pt>
    <dgm:pt modelId="{C5257EA9-7C95-4C31-926C-908C9A4D28B5}" type="pres">
      <dgm:prSet presAssocID="{A65C47DE-BEFE-4F43-9B0F-906E4AC3B8CF}" presName="circle1" presStyleLbl="node1" presStyleIdx="0" presStyleCnt="4" custLinFactNeighborY="-1035"/>
      <dgm:spPr/>
      <dgm:t>
        <a:bodyPr/>
        <a:lstStyle/>
        <a:p>
          <a:endParaRPr lang="en-PH"/>
        </a:p>
      </dgm:t>
    </dgm:pt>
    <dgm:pt modelId="{DD70D065-FCDE-4CB4-8B6A-33AB37BDED2B}" type="pres">
      <dgm:prSet presAssocID="{A65C47DE-BEFE-4F43-9B0F-906E4AC3B8CF}" presName="c1text" presStyleLbl="node1" presStyleIdx="0" presStyleCnt="4">
        <dgm:presLayoutVars>
          <dgm:bulletEnabled val="1"/>
        </dgm:presLayoutVars>
      </dgm:prSet>
      <dgm:spPr/>
      <dgm:t>
        <a:bodyPr/>
        <a:lstStyle/>
        <a:p>
          <a:endParaRPr lang="en-PH"/>
        </a:p>
      </dgm:t>
    </dgm:pt>
    <dgm:pt modelId="{752AFD45-48CD-43F7-9225-80E5FD32F8F8}" type="pres">
      <dgm:prSet presAssocID="{A65C47DE-BEFE-4F43-9B0F-906E4AC3B8CF}" presName="comp2" presStyleCnt="0"/>
      <dgm:spPr/>
      <dgm:t>
        <a:bodyPr/>
        <a:lstStyle/>
        <a:p>
          <a:endParaRPr lang="en-US"/>
        </a:p>
      </dgm:t>
    </dgm:pt>
    <dgm:pt modelId="{5926504D-8B1F-486A-BD69-2C283F558C2B}" type="pres">
      <dgm:prSet presAssocID="{A65C47DE-BEFE-4F43-9B0F-906E4AC3B8CF}" presName="circle2" presStyleLbl="node1" presStyleIdx="1" presStyleCnt="4"/>
      <dgm:spPr/>
      <dgm:t>
        <a:bodyPr/>
        <a:lstStyle/>
        <a:p>
          <a:endParaRPr lang="en-PH"/>
        </a:p>
      </dgm:t>
    </dgm:pt>
    <dgm:pt modelId="{A4BD7A3B-DCEE-483A-883D-866DE8A287C5}" type="pres">
      <dgm:prSet presAssocID="{A65C47DE-BEFE-4F43-9B0F-906E4AC3B8CF}" presName="c2text" presStyleLbl="node1" presStyleIdx="1" presStyleCnt="4">
        <dgm:presLayoutVars>
          <dgm:bulletEnabled val="1"/>
        </dgm:presLayoutVars>
      </dgm:prSet>
      <dgm:spPr/>
      <dgm:t>
        <a:bodyPr/>
        <a:lstStyle/>
        <a:p>
          <a:endParaRPr lang="en-PH"/>
        </a:p>
      </dgm:t>
    </dgm:pt>
    <dgm:pt modelId="{A1F7A9EF-3D4A-4BDE-A7AB-7DBB35017623}" type="pres">
      <dgm:prSet presAssocID="{A65C47DE-BEFE-4F43-9B0F-906E4AC3B8CF}" presName="comp3" presStyleCnt="0"/>
      <dgm:spPr/>
      <dgm:t>
        <a:bodyPr/>
        <a:lstStyle/>
        <a:p>
          <a:endParaRPr lang="en-US"/>
        </a:p>
      </dgm:t>
    </dgm:pt>
    <dgm:pt modelId="{BD7B3C02-F3F2-4812-B15B-5139E8E026D8}" type="pres">
      <dgm:prSet presAssocID="{A65C47DE-BEFE-4F43-9B0F-906E4AC3B8CF}" presName="circle3" presStyleLbl="node1" presStyleIdx="2" presStyleCnt="4"/>
      <dgm:spPr/>
      <dgm:t>
        <a:bodyPr/>
        <a:lstStyle/>
        <a:p>
          <a:endParaRPr lang="en-PH"/>
        </a:p>
      </dgm:t>
    </dgm:pt>
    <dgm:pt modelId="{FEAA21BF-C0BC-44C4-A42E-D9FF717EF572}" type="pres">
      <dgm:prSet presAssocID="{A65C47DE-BEFE-4F43-9B0F-906E4AC3B8CF}" presName="c3text" presStyleLbl="node1" presStyleIdx="2" presStyleCnt="4">
        <dgm:presLayoutVars>
          <dgm:bulletEnabled val="1"/>
        </dgm:presLayoutVars>
      </dgm:prSet>
      <dgm:spPr/>
      <dgm:t>
        <a:bodyPr/>
        <a:lstStyle/>
        <a:p>
          <a:endParaRPr lang="en-PH"/>
        </a:p>
      </dgm:t>
    </dgm:pt>
    <dgm:pt modelId="{B2D69F9A-CA53-404D-B552-858B944B0C28}" type="pres">
      <dgm:prSet presAssocID="{A65C47DE-BEFE-4F43-9B0F-906E4AC3B8CF}" presName="comp4" presStyleCnt="0"/>
      <dgm:spPr/>
      <dgm:t>
        <a:bodyPr/>
        <a:lstStyle/>
        <a:p>
          <a:endParaRPr lang="en-US"/>
        </a:p>
      </dgm:t>
    </dgm:pt>
    <dgm:pt modelId="{DAC9FE7B-7156-4C2A-A28D-D19991BB90AD}" type="pres">
      <dgm:prSet presAssocID="{A65C47DE-BEFE-4F43-9B0F-906E4AC3B8CF}" presName="circle4" presStyleLbl="node1" presStyleIdx="3" presStyleCnt="4"/>
      <dgm:spPr/>
      <dgm:t>
        <a:bodyPr/>
        <a:lstStyle/>
        <a:p>
          <a:endParaRPr lang="en-PH"/>
        </a:p>
      </dgm:t>
    </dgm:pt>
    <dgm:pt modelId="{C5FD8168-D007-457B-8E51-6BEE4B7C1058}" type="pres">
      <dgm:prSet presAssocID="{A65C47DE-BEFE-4F43-9B0F-906E4AC3B8CF}" presName="c4text" presStyleLbl="node1" presStyleIdx="3" presStyleCnt="4">
        <dgm:presLayoutVars>
          <dgm:bulletEnabled val="1"/>
        </dgm:presLayoutVars>
      </dgm:prSet>
      <dgm:spPr/>
      <dgm:t>
        <a:bodyPr/>
        <a:lstStyle/>
        <a:p>
          <a:endParaRPr lang="en-PH"/>
        </a:p>
      </dgm:t>
    </dgm:pt>
  </dgm:ptLst>
  <dgm:cxnLst>
    <dgm:cxn modelId="{3F51EB2D-3E54-4771-ABC6-0D9949B287EB}" type="presOf" srcId="{E8CCF25A-A96C-49A1-B6D0-1E1442BDCB93}" destId="{DD70D065-FCDE-4CB4-8B6A-33AB37BDED2B}" srcOrd="1" destOrd="0" presId="urn:microsoft.com/office/officeart/2005/8/layout/venn2"/>
    <dgm:cxn modelId="{1DCB5E2D-7452-40A8-80C7-DC04F037C722}" type="presOf" srcId="{E8CCF25A-A96C-49A1-B6D0-1E1442BDCB93}" destId="{C5257EA9-7C95-4C31-926C-908C9A4D28B5}" srcOrd="0" destOrd="0" presId="urn:microsoft.com/office/officeart/2005/8/layout/venn2"/>
    <dgm:cxn modelId="{C7119350-401E-4E6F-9AE3-DA10F8B171B5}" srcId="{A65C47DE-BEFE-4F43-9B0F-906E4AC3B8CF}" destId="{DCD5D361-50F0-4C5A-B3CB-D2255529B8BE}" srcOrd="1" destOrd="0" parTransId="{2B4C3B03-1270-49E7-9200-C2A5D5BF0A70}" sibTransId="{0AC050D9-0EBA-4AD2-92BB-0887EC3C1A0D}"/>
    <dgm:cxn modelId="{5FC56719-21E1-42EA-858F-A9E27D34037D}" type="presOf" srcId="{261DFCB3-D002-4118-AAE6-C070255B2548}" destId="{BD7B3C02-F3F2-4812-B15B-5139E8E026D8}" srcOrd="0" destOrd="0" presId="urn:microsoft.com/office/officeart/2005/8/layout/venn2"/>
    <dgm:cxn modelId="{E0C97961-DED0-42BA-9D22-F04FA5EDAF85}" srcId="{A65C47DE-BEFE-4F43-9B0F-906E4AC3B8CF}" destId="{261DFCB3-D002-4118-AAE6-C070255B2548}" srcOrd="2" destOrd="0" parTransId="{4D2D7C40-41F1-4AE9-93DB-D918F52CCDCD}" sibTransId="{BD3B64C0-E79B-4BFC-A399-D4810E346517}"/>
    <dgm:cxn modelId="{1F1CA17E-9BD4-46EE-8F9C-6B703AC3C8A4}" type="presOf" srcId="{BC445AD3-4DFF-4726-BBEF-035FE86244A4}" destId="{C5FD8168-D007-457B-8E51-6BEE4B7C1058}" srcOrd="1" destOrd="0" presId="urn:microsoft.com/office/officeart/2005/8/layout/venn2"/>
    <dgm:cxn modelId="{B134422A-282F-4ED5-98DC-310903459813}" type="presOf" srcId="{261DFCB3-D002-4118-AAE6-C070255B2548}" destId="{FEAA21BF-C0BC-44C4-A42E-D9FF717EF572}" srcOrd="1" destOrd="0" presId="urn:microsoft.com/office/officeart/2005/8/layout/venn2"/>
    <dgm:cxn modelId="{82DE72C9-561E-4A6F-AEB6-F3033365E89E}" type="presOf" srcId="{DCD5D361-50F0-4C5A-B3CB-D2255529B8BE}" destId="{5926504D-8B1F-486A-BD69-2C283F558C2B}" srcOrd="0" destOrd="0" presId="urn:microsoft.com/office/officeart/2005/8/layout/venn2"/>
    <dgm:cxn modelId="{084307ED-4463-4187-943C-8D0A75B02315}" type="presOf" srcId="{A65C47DE-BEFE-4F43-9B0F-906E4AC3B8CF}" destId="{1AD469BC-6FFA-40E6-A096-7243BD139DDA}" srcOrd="0" destOrd="0" presId="urn:microsoft.com/office/officeart/2005/8/layout/venn2"/>
    <dgm:cxn modelId="{4C87BB4E-6075-4062-8091-94B1B9CFA1D5}" type="presOf" srcId="{DCD5D361-50F0-4C5A-B3CB-D2255529B8BE}" destId="{A4BD7A3B-DCEE-483A-883D-866DE8A287C5}" srcOrd="1" destOrd="0" presId="urn:microsoft.com/office/officeart/2005/8/layout/venn2"/>
    <dgm:cxn modelId="{90BEF8DE-A4DF-4039-BA18-218D0A42DB07}" srcId="{A65C47DE-BEFE-4F43-9B0F-906E4AC3B8CF}" destId="{BC445AD3-4DFF-4726-BBEF-035FE86244A4}" srcOrd="3" destOrd="0" parTransId="{D1BD87F8-0148-47CF-A8AD-6F5C5338D7CE}" sibTransId="{BD705108-68BF-4CF2-9F6F-675E18A5B372}"/>
    <dgm:cxn modelId="{89C85536-863C-4DD6-A9D0-F57B758449B7}" type="presOf" srcId="{BC445AD3-4DFF-4726-BBEF-035FE86244A4}" destId="{DAC9FE7B-7156-4C2A-A28D-D19991BB90AD}" srcOrd="0" destOrd="0" presId="urn:microsoft.com/office/officeart/2005/8/layout/venn2"/>
    <dgm:cxn modelId="{353D1754-78C6-4325-927C-38C1AC7FE4EF}" srcId="{A65C47DE-BEFE-4F43-9B0F-906E4AC3B8CF}" destId="{E8CCF25A-A96C-49A1-B6D0-1E1442BDCB93}" srcOrd="0" destOrd="0" parTransId="{BC50354F-DAEC-4CA3-B658-DFAB1C1859B9}" sibTransId="{89D5E3DB-A208-47C4-9476-11D907784F02}"/>
    <dgm:cxn modelId="{83185623-3AB8-4937-B4D5-3D27764FCCA2}" type="presParOf" srcId="{1AD469BC-6FFA-40E6-A096-7243BD139DDA}" destId="{B268CC0D-4F26-4F93-8126-ECED101D1CB6}" srcOrd="0" destOrd="0" presId="urn:microsoft.com/office/officeart/2005/8/layout/venn2"/>
    <dgm:cxn modelId="{DFA2093C-7C93-44F0-8B76-007F25921167}" type="presParOf" srcId="{B268CC0D-4F26-4F93-8126-ECED101D1CB6}" destId="{C5257EA9-7C95-4C31-926C-908C9A4D28B5}" srcOrd="0" destOrd="0" presId="urn:microsoft.com/office/officeart/2005/8/layout/venn2"/>
    <dgm:cxn modelId="{1E4DF280-AD0F-4210-AA05-2D15E25823F3}" type="presParOf" srcId="{B268CC0D-4F26-4F93-8126-ECED101D1CB6}" destId="{DD70D065-FCDE-4CB4-8B6A-33AB37BDED2B}" srcOrd="1" destOrd="0" presId="urn:microsoft.com/office/officeart/2005/8/layout/venn2"/>
    <dgm:cxn modelId="{8F0A17C0-9D84-48B0-BADB-383B7FA8D3D9}" type="presParOf" srcId="{1AD469BC-6FFA-40E6-A096-7243BD139DDA}" destId="{752AFD45-48CD-43F7-9225-80E5FD32F8F8}" srcOrd="1" destOrd="0" presId="urn:microsoft.com/office/officeart/2005/8/layout/venn2"/>
    <dgm:cxn modelId="{1B56A763-F539-40FE-BFEF-DBA44224B535}" type="presParOf" srcId="{752AFD45-48CD-43F7-9225-80E5FD32F8F8}" destId="{5926504D-8B1F-486A-BD69-2C283F558C2B}" srcOrd="0" destOrd="0" presId="urn:microsoft.com/office/officeart/2005/8/layout/venn2"/>
    <dgm:cxn modelId="{597842F6-B6C6-4BC3-BC57-EE18F7154F0D}" type="presParOf" srcId="{752AFD45-48CD-43F7-9225-80E5FD32F8F8}" destId="{A4BD7A3B-DCEE-483A-883D-866DE8A287C5}" srcOrd="1" destOrd="0" presId="urn:microsoft.com/office/officeart/2005/8/layout/venn2"/>
    <dgm:cxn modelId="{A346F45A-758C-48DB-B034-8CC7CF049218}" type="presParOf" srcId="{1AD469BC-6FFA-40E6-A096-7243BD139DDA}" destId="{A1F7A9EF-3D4A-4BDE-A7AB-7DBB35017623}" srcOrd="2" destOrd="0" presId="urn:microsoft.com/office/officeart/2005/8/layout/venn2"/>
    <dgm:cxn modelId="{F7D54AA9-63D2-46C2-896B-59D76D9642E3}" type="presParOf" srcId="{A1F7A9EF-3D4A-4BDE-A7AB-7DBB35017623}" destId="{BD7B3C02-F3F2-4812-B15B-5139E8E026D8}" srcOrd="0" destOrd="0" presId="urn:microsoft.com/office/officeart/2005/8/layout/venn2"/>
    <dgm:cxn modelId="{1DECFD49-250B-4C93-A3FC-AA819E604646}" type="presParOf" srcId="{A1F7A9EF-3D4A-4BDE-A7AB-7DBB35017623}" destId="{FEAA21BF-C0BC-44C4-A42E-D9FF717EF572}" srcOrd="1" destOrd="0" presId="urn:microsoft.com/office/officeart/2005/8/layout/venn2"/>
    <dgm:cxn modelId="{E8F14F8A-3EEE-4967-86D7-33DD0A34495E}" type="presParOf" srcId="{1AD469BC-6FFA-40E6-A096-7243BD139DDA}" destId="{B2D69F9A-CA53-404D-B552-858B944B0C28}" srcOrd="3" destOrd="0" presId="urn:microsoft.com/office/officeart/2005/8/layout/venn2"/>
    <dgm:cxn modelId="{4982719D-B062-4736-B156-5362ECF75B71}" type="presParOf" srcId="{B2D69F9A-CA53-404D-B552-858B944B0C28}" destId="{DAC9FE7B-7156-4C2A-A28D-D19991BB90AD}" srcOrd="0" destOrd="0" presId="urn:microsoft.com/office/officeart/2005/8/layout/venn2"/>
    <dgm:cxn modelId="{2CD6539D-3BE1-4545-B20E-3D14DE806B95}" type="presParOf" srcId="{B2D69F9A-CA53-404D-B552-858B944B0C28}" destId="{C5FD8168-D007-457B-8E51-6BEE4B7C1058}"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260BEB7-528F-F04C-A786-B53E92DB6E32}" type="doc">
      <dgm:prSet loTypeId="urn:microsoft.com/office/officeart/2005/8/layout/cycle2" loCatId="" qsTypeId="urn:microsoft.com/office/officeart/2005/8/quickstyle/simple3" qsCatId="simple" csTypeId="urn:microsoft.com/office/officeart/2005/8/colors/colorful5" csCatId="colorful" phldr="1"/>
      <dgm:spPr/>
      <dgm:t>
        <a:bodyPr/>
        <a:lstStyle/>
        <a:p>
          <a:endParaRPr lang="en-US"/>
        </a:p>
      </dgm:t>
    </dgm:pt>
    <dgm:pt modelId="{D4479F1A-C98A-4D4E-8696-1215B59F49D9}">
      <dgm:prSet phldrT="[Text]"/>
      <dgm:spPr/>
      <dgm:t>
        <a:bodyPr/>
        <a:lstStyle/>
        <a:p>
          <a:r>
            <a:rPr lang="en-US" b="0" i="0" smtClean="0">
              <a:latin typeface="Avenir Book"/>
              <a:cs typeface="Avenir Book"/>
            </a:rPr>
            <a:t>LEARNING NEEDS ANALYSIS</a:t>
          </a:r>
          <a:endParaRPr lang="en-US" b="0" i="0" dirty="0">
            <a:latin typeface="Avenir Book"/>
            <a:cs typeface="Avenir Book"/>
          </a:endParaRPr>
        </a:p>
      </dgm:t>
    </dgm:pt>
    <dgm:pt modelId="{4561954E-4A3D-EA48-959A-CFF3B675BD99}" type="parTrans" cxnId="{0009A4BC-4569-144C-8AE3-F30C640B6ACA}">
      <dgm:prSet/>
      <dgm:spPr/>
      <dgm:t>
        <a:bodyPr/>
        <a:lstStyle/>
        <a:p>
          <a:endParaRPr lang="en-US"/>
        </a:p>
      </dgm:t>
    </dgm:pt>
    <dgm:pt modelId="{9B761E66-FEB4-CD4A-9930-34FA4E32133C}" type="sibTrans" cxnId="{0009A4BC-4569-144C-8AE3-F30C640B6ACA}">
      <dgm:prSet/>
      <dgm:spPr/>
      <dgm:t>
        <a:bodyPr/>
        <a:lstStyle/>
        <a:p>
          <a:endParaRPr lang="en-US" b="0"/>
        </a:p>
      </dgm:t>
    </dgm:pt>
    <dgm:pt modelId="{0B6CD2A6-6FD3-0E4E-8B01-A4D9968F4770}">
      <dgm:prSet phldrT="[Text]"/>
      <dgm:spPr/>
      <dgm:t>
        <a:bodyPr/>
        <a:lstStyle/>
        <a:p>
          <a:r>
            <a:rPr lang="en-US" b="0" i="0" smtClean="0">
              <a:latin typeface="Avenir Book"/>
              <a:cs typeface="Avenir Book"/>
            </a:rPr>
            <a:t>INTERVENTION DESIGN &amp; DEVELOPMENT</a:t>
          </a:r>
          <a:endParaRPr lang="en-US" b="0" i="0" dirty="0">
            <a:latin typeface="Avenir Book"/>
            <a:cs typeface="Avenir Book"/>
          </a:endParaRPr>
        </a:p>
      </dgm:t>
    </dgm:pt>
    <dgm:pt modelId="{912F8309-27CF-1041-B9AE-56B12E6E133D}" type="parTrans" cxnId="{E496BE15-9BCF-824A-918F-FD34D81E9DCE}">
      <dgm:prSet/>
      <dgm:spPr/>
      <dgm:t>
        <a:bodyPr/>
        <a:lstStyle/>
        <a:p>
          <a:endParaRPr lang="en-US"/>
        </a:p>
      </dgm:t>
    </dgm:pt>
    <dgm:pt modelId="{06430659-1252-EA48-BF09-FBEC8008F14B}" type="sibTrans" cxnId="{E496BE15-9BCF-824A-918F-FD34D81E9DCE}">
      <dgm:prSet/>
      <dgm:spPr/>
      <dgm:t>
        <a:bodyPr/>
        <a:lstStyle/>
        <a:p>
          <a:endParaRPr lang="en-US" b="0"/>
        </a:p>
      </dgm:t>
    </dgm:pt>
    <dgm:pt modelId="{8230482B-7E2D-B44D-8A64-8958562226E4}">
      <dgm:prSet phldrT="[Text]"/>
      <dgm:spPr/>
      <dgm:t>
        <a:bodyPr/>
        <a:lstStyle/>
        <a:p>
          <a:r>
            <a:rPr lang="en-US" b="0" i="0" smtClean="0">
              <a:latin typeface="Avenir Book"/>
              <a:cs typeface="Avenir Book"/>
            </a:rPr>
            <a:t>MONITORING &amp; EVALUATION</a:t>
          </a:r>
          <a:endParaRPr lang="en-US" b="0" i="0" dirty="0">
            <a:latin typeface="Avenir Book"/>
            <a:cs typeface="Avenir Book"/>
          </a:endParaRPr>
        </a:p>
      </dgm:t>
    </dgm:pt>
    <dgm:pt modelId="{AE25D9E1-0078-3740-9BB7-C7720EDE8F7C}" type="parTrans" cxnId="{A17D54EB-0817-4546-A266-DBABF9F4E5E2}">
      <dgm:prSet/>
      <dgm:spPr/>
      <dgm:t>
        <a:bodyPr/>
        <a:lstStyle/>
        <a:p>
          <a:endParaRPr lang="en-US"/>
        </a:p>
      </dgm:t>
    </dgm:pt>
    <dgm:pt modelId="{0D44509C-D2DE-B34C-A791-D401C42CD679}" type="sibTrans" cxnId="{A17D54EB-0817-4546-A266-DBABF9F4E5E2}">
      <dgm:prSet/>
      <dgm:spPr/>
      <dgm:t>
        <a:bodyPr/>
        <a:lstStyle/>
        <a:p>
          <a:endParaRPr lang="en-US" b="0"/>
        </a:p>
      </dgm:t>
    </dgm:pt>
    <dgm:pt modelId="{F3ACAA8E-352D-AA46-B61A-930E4E23CF47}">
      <dgm:prSet phldrT="[Text]"/>
      <dgm:spPr/>
      <dgm:t>
        <a:bodyPr/>
        <a:lstStyle/>
        <a:p>
          <a:r>
            <a:rPr lang="en-US" b="0" i="0" smtClean="0">
              <a:latin typeface="Avenir Book"/>
              <a:cs typeface="Avenir Book"/>
            </a:rPr>
            <a:t>INTERVENTION DELIVERY</a:t>
          </a:r>
          <a:endParaRPr lang="en-US" b="0" i="0" dirty="0">
            <a:latin typeface="Avenir Book"/>
            <a:cs typeface="Avenir Book"/>
          </a:endParaRPr>
        </a:p>
      </dgm:t>
    </dgm:pt>
    <dgm:pt modelId="{98AC13A0-0B59-C74F-B234-9C64C9AFF919}" type="parTrans" cxnId="{CB72F1A3-F308-6746-96FC-17FF4CB7CA67}">
      <dgm:prSet/>
      <dgm:spPr/>
      <dgm:t>
        <a:bodyPr/>
        <a:lstStyle/>
        <a:p>
          <a:endParaRPr lang="en-US"/>
        </a:p>
      </dgm:t>
    </dgm:pt>
    <dgm:pt modelId="{7A171E61-B266-CD49-BE0A-82361B6CBD35}" type="sibTrans" cxnId="{CB72F1A3-F308-6746-96FC-17FF4CB7CA67}">
      <dgm:prSet/>
      <dgm:spPr/>
      <dgm:t>
        <a:bodyPr/>
        <a:lstStyle/>
        <a:p>
          <a:endParaRPr lang="en-US"/>
        </a:p>
      </dgm:t>
    </dgm:pt>
    <dgm:pt modelId="{0CD6DC0E-97A0-4D48-81EB-C5D7B56C8B1F}" type="pres">
      <dgm:prSet presAssocID="{D260BEB7-528F-F04C-A786-B53E92DB6E32}" presName="cycle" presStyleCnt="0">
        <dgm:presLayoutVars>
          <dgm:dir/>
          <dgm:resizeHandles val="exact"/>
        </dgm:presLayoutVars>
      </dgm:prSet>
      <dgm:spPr/>
      <dgm:t>
        <a:bodyPr/>
        <a:lstStyle/>
        <a:p>
          <a:endParaRPr lang="en-US"/>
        </a:p>
      </dgm:t>
    </dgm:pt>
    <dgm:pt modelId="{7CBFEE52-4111-9E4E-99E2-251B523334B4}" type="pres">
      <dgm:prSet presAssocID="{D4479F1A-C98A-4D4E-8696-1215B59F49D9}" presName="node" presStyleLbl="node1" presStyleIdx="0" presStyleCnt="4" custRadScaleRad="99903" custRadScaleInc="0">
        <dgm:presLayoutVars>
          <dgm:bulletEnabled val="1"/>
        </dgm:presLayoutVars>
      </dgm:prSet>
      <dgm:spPr/>
      <dgm:t>
        <a:bodyPr/>
        <a:lstStyle/>
        <a:p>
          <a:endParaRPr lang="en-US"/>
        </a:p>
      </dgm:t>
    </dgm:pt>
    <dgm:pt modelId="{83D4276E-D8B5-F44C-B2E8-D557F0388C1D}" type="pres">
      <dgm:prSet presAssocID="{9B761E66-FEB4-CD4A-9930-34FA4E32133C}" presName="sibTrans" presStyleLbl="sibTrans2D1" presStyleIdx="0" presStyleCnt="4"/>
      <dgm:spPr/>
      <dgm:t>
        <a:bodyPr/>
        <a:lstStyle/>
        <a:p>
          <a:endParaRPr lang="en-US"/>
        </a:p>
      </dgm:t>
    </dgm:pt>
    <dgm:pt modelId="{0414BC83-A252-A045-858A-F4B0F5B87143}" type="pres">
      <dgm:prSet presAssocID="{9B761E66-FEB4-CD4A-9930-34FA4E32133C}" presName="connectorText" presStyleLbl="sibTrans2D1" presStyleIdx="0" presStyleCnt="4"/>
      <dgm:spPr/>
      <dgm:t>
        <a:bodyPr/>
        <a:lstStyle/>
        <a:p>
          <a:endParaRPr lang="en-US"/>
        </a:p>
      </dgm:t>
    </dgm:pt>
    <dgm:pt modelId="{4DBACF53-09D0-7F4F-808F-D971FE7A82C2}" type="pres">
      <dgm:prSet presAssocID="{0B6CD2A6-6FD3-0E4E-8B01-A4D9968F4770}" presName="node" presStyleLbl="node1" presStyleIdx="1" presStyleCnt="4">
        <dgm:presLayoutVars>
          <dgm:bulletEnabled val="1"/>
        </dgm:presLayoutVars>
      </dgm:prSet>
      <dgm:spPr/>
      <dgm:t>
        <a:bodyPr/>
        <a:lstStyle/>
        <a:p>
          <a:endParaRPr lang="en-US"/>
        </a:p>
      </dgm:t>
    </dgm:pt>
    <dgm:pt modelId="{0BDC23E8-9308-2C4A-B4B3-219576532799}" type="pres">
      <dgm:prSet presAssocID="{06430659-1252-EA48-BF09-FBEC8008F14B}" presName="sibTrans" presStyleLbl="sibTrans2D1" presStyleIdx="1" presStyleCnt="4"/>
      <dgm:spPr/>
      <dgm:t>
        <a:bodyPr/>
        <a:lstStyle/>
        <a:p>
          <a:endParaRPr lang="en-US"/>
        </a:p>
      </dgm:t>
    </dgm:pt>
    <dgm:pt modelId="{11208002-767F-F24F-8B09-91E2714700AD}" type="pres">
      <dgm:prSet presAssocID="{06430659-1252-EA48-BF09-FBEC8008F14B}" presName="connectorText" presStyleLbl="sibTrans2D1" presStyleIdx="1" presStyleCnt="4"/>
      <dgm:spPr/>
      <dgm:t>
        <a:bodyPr/>
        <a:lstStyle/>
        <a:p>
          <a:endParaRPr lang="en-US"/>
        </a:p>
      </dgm:t>
    </dgm:pt>
    <dgm:pt modelId="{EEBD5D94-9CD6-6341-B9E8-DA9D2A823C3A}" type="pres">
      <dgm:prSet presAssocID="{F3ACAA8E-352D-AA46-B61A-930E4E23CF47}" presName="node" presStyleLbl="node1" presStyleIdx="2" presStyleCnt="4">
        <dgm:presLayoutVars>
          <dgm:bulletEnabled val="1"/>
        </dgm:presLayoutVars>
      </dgm:prSet>
      <dgm:spPr/>
      <dgm:t>
        <a:bodyPr/>
        <a:lstStyle/>
        <a:p>
          <a:endParaRPr lang="en-US"/>
        </a:p>
      </dgm:t>
    </dgm:pt>
    <dgm:pt modelId="{48E671C4-2175-0B47-AC53-0801B8C31902}" type="pres">
      <dgm:prSet presAssocID="{7A171E61-B266-CD49-BE0A-82361B6CBD35}" presName="sibTrans" presStyleLbl="sibTrans2D1" presStyleIdx="2" presStyleCnt="4"/>
      <dgm:spPr/>
      <dgm:t>
        <a:bodyPr/>
        <a:lstStyle/>
        <a:p>
          <a:endParaRPr lang="en-US"/>
        </a:p>
      </dgm:t>
    </dgm:pt>
    <dgm:pt modelId="{A4FE08E0-1618-6847-8707-EE188B1B8BAC}" type="pres">
      <dgm:prSet presAssocID="{7A171E61-B266-CD49-BE0A-82361B6CBD35}" presName="connectorText" presStyleLbl="sibTrans2D1" presStyleIdx="2" presStyleCnt="4"/>
      <dgm:spPr/>
      <dgm:t>
        <a:bodyPr/>
        <a:lstStyle/>
        <a:p>
          <a:endParaRPr lang="en-US"/>
        </a:p>
      </dgm:t>
    </dgm:pt>
    <dgm:pt modelId="{0F265CBD-C87F-9A45-A15C-3325B639810D}" type="pres">
      <dgm:prSet presAssocID="{8230482B-7E2D-B44D-8A64-8958562226E4}" presName="node" presStyleLbl="node1" presStyleIdx="3" presStyleCnt="4">
        <dgm:presLayoutVars>
          <dgm:bulletEnabled val="1"/>
        </dgm:presLayoutVars>
      </dgm:prSet>
      <dgm:spPr/>
      <dgm:t>
        <a:bodyPr/>
        <a:lstStyle/>
        <a:p>
          <a:endParaRPr lang="en-US"/>
        </a:p>
      </dgm:t>
    </dgm:pt>
    <dgm:pt modelId="{B251F4E9-2199-064E-BC02-BC6BC4E63B42}" type="pres">
      <dgm:prSet presAssocID="{0D44509C-D2DE-B34C-A791-D401C42CD679}" presName="sibTrans" presStyleLbl="sibTrans2D1" presStyleIdx="3" presStyleCnt="4"/>
      <dgm:spPr/>
      <dgm:t>
        <a:bodyPr/>
        <a:lstStyle/>
        <a:p>
          <a:endParaRPr lang="en-US"/>
        </a:p>
      </dgm:t>
    </dgm:pt>
    <dgm:pt modelId="{9A46CF5A-7DE2-924A-8E07-24423FB126A8}" type="pres">
      <dgm:prSet presAssocID="{0D44509C-D2DE-B34C-A791-D401C42CD679}" presName="connectorText" presStyleLbl="sibTrans2D1" presStyleIdx="3" presStyleCnt="4"/>
      <dgm:spPr/>
      <dgm:t>
        <a:bodyPr/>
        <a:lstStyle/>
        <a:p>
          <a:endParaRPr lang="en-US"/>
        </a:p>
      </dgm:t>
    </dgm:pt>
  </dgm:ptLst>
  <dgm:cxnLst>
    <dgm:cxn modelId="{FD4BCBCA-681C-5E40-BAE4-6095CD533216}" type="presOf" srcId="{7A171E61-B266-CD49-BE0A-82361B6CBD35}" destId="{A4FE08E0-1618-6847-8707-EE188B1B8BAC}" srcOrd="1" destOrd="0" presId="urn:microsoft.com/office/officeart/2005/8/layout/cycle2"/>
    <dgm:cxn modelId="{E496BE15-9BCF-824A-918F-FD34D81E9DCE}" srcId="{D260BEB7-528F-F04C-A786-B53E92DB6E32}" destId="{0B6CD2A6-6FD3-0E4E-8B01-A4D9968F4770}" srcOrd="1" destOrd="0" parTransId="{912F8309-27CF-1041-B9AE-56B12E6E133D}" sibTransId="{06430659-1252-EA48-BF09-FBEC8008F14B}"/>
    <dgm:cxn modelId="{AC9E2158-6273-A642-9A6B-FD0821F977A5}" type="presOf" srcId="{0D44509C-D2DE-B34C-A791-D401C42CD679}" destId="{B251F4E9-2199-064E-BC02-BC6BC4E63B42}" srcOrd="0" destOrd="0" presId="urn:microsoft.com/office/officeart/2005/8/layout/cycle2"/>
    <dgm:cxn modelId="{A17D54EB-0817-4546-A266-DBABF9F4E5E2}" srcId="{D260BEB7-528F-F04C-A786-B53E92DB6E32}" destId="{8230482B-7E2D-B44D-8A64-8958562226E4}" srcOrd="3" destOrd="0" parTransId="{AE25D9E1-0078-3740-9BB7-C7720EDE8F7C}" sibTransId="{0D44509C-D2DE-B34C-A791-D401C42CD679}"/>
    <dgm:cxn modelId="{E4B66E55-1D22-744F-B23F-2B3D43DA3BE9}" type="presOf" srcId="{06430659-1252-EA48-BF09-FBEC8008F14B}" destId="{11208002-767F-F24F-8B09-91E2714700AD}" srcOrd="1" destOrd="0" presId="urn:microsoft.com/office/officeart/2005/8/layout/cycle2"/>
    <dgm:cxn modelId="{12F13F37-3051-DB4C-9656-9448D50C73FF}" type="presOf" srcId="{7A171E61-B266-CD49-BE0A-82361B6CBD35}" destId="{48E671C4-2175-0B47-AC53-0801B8C31902}" srcOrd="0" destOrd="0" presId="urn:microsoft.com/office/officeart/2005/8/layout/cycle2"/>
    <dgm:cxn modelId="{CB72F1A3-F308-6746-96FC-17FF4CB7CA67}" srcId="{D260BEB7-528F-F04C-A786-B53E92DB6E32}" destId="{F3ACAA8E-352D-AA46-B61A-930E4E23CF47}" srcOrd="2" destOrd="0" parTransId="{98AC13A0-0B59-C74F-B234-9C64C9AFF919}" sibTransId="{7A171E61-B266-CD49-BE0A-82361B6CBD35}"/>
    <dgm:cxn modelId="{79CEBE46-DAF9-D64B-AF4E-415DB06FD9E6}" type="presOf" srcId="{0B6CD2A6-6FD3-0E4E-8B01-A4D9968F4770}" destId="{4DBACF53-09D0-7F4F-808F-D971FE7A82C2}" srcOrd="0" destOrd="0" presId="urn:microsoft.com/office/officeart/2005/8/layout/cycle2"/>
    <dgm:cxn modelId="{5FC4D2F4-5549-8043-B026-8DFB1342979F}" type="presOf" srcId="{0D44509C-D2DE-B34C-A791-D401C42CD679}" destId="{9A46CF5A-7DE2-924A-8E07-24423FB126A8}" srcOrd="1" destOrd="0" presId="urn:microsoft.com/office/officeart/2005/8/layout/cycle2"/>
    <dgm:cxn modelId="{D3EF900D-8069-764C-B6D2-9F649869584B}" type="presOf" srcId="{D4479F1A-C98A-4D4E-8696-1215B59F49D9}" destId="{7CBFEE52-4111-9E4E-99E2-251B523334B4}" srcOrd="0" destOrd="0" presId="urn:microsoft.com/office/officeart/2005/8/layout/cycle2"/>
    <dgm:cxn modelId="{0009A4BC-4569-144C-8AE3-F30C640B6ACA}" srcId="{D260BEB7-528F-F04C-A786-B53E92DB6E32}" destId="{D4479F1A-C98A-4D4E-8696-1215B59F49D9}" srcOrd="0" destOrd="0" parTransId="{4561954E-4A3D-EA48-959A-CFF3B675BD99}" sibTransId="{9B761E66-FEB4-CD4A-9930-34FA4E32133C}"/>
    <dgm:cxn modelId="{440B998F-CDD3-DA40-B582-CADC3E0DA14B}" type="presOf" srcId="{8230482B-7E2D-B44D-8A64-8958562226E4}" destId="{0F265CBD-C87F-9A45-A15C-3325B639810D}" srcOrd="0" destOrd="0" presId="urn:microsoft.com/office/officeart/2005/8/layout/cycle2"/>
    <dgm:cxn modelId="{E27A3522-5DA0-AF4C-B980-B575EEDBAE20}" type="presOf" srcId="{D260BEB7-528F-F04C-A786-B53E92DB6E32}" destId="{0CD6DC0E-97A0-4D48-81EB-C5D7B56C8B1F}" srcOrd="0" destOrd="0" presId="urn:microsoft.com/office/officeart/2005/8/layout/cycle2"/>
    <dgm:cxn modelId="{77CEDE29-ED7C-E440-83B0-943FDF0F0EAD}" type="presOf" srcId="{9B761E66-FEB4-CD4A-9930-34FA4E32133C}" destId="{83D4276E-D8B5-F44C-B2E8-D557F0388C1D}" srcOrd="0" destOrd="0" presId="urn:microsoft.com/office/officeart/2005/8/layout/cycle2"/>
    <dgm:cxn modelId="{D29FC5E2-56DA-8E4B-9F3A-1EAC31135938}" type="presOf" srcId="{06430659-1252-EA48-BF09-FBEC8008F14B}" destId="{0BDC23E8-9308-2C4A-B4B3-219576532799}" srcOrd="0" destOrd="0" presId="urn:microsoft.com/office/officeart/2005/8/layout/cycle2"/>
    <dgm:cxn modelId="{78876462-8E18-E04D-8673-CC57C8C42043}" type="presOf" srcId="{9B761E66-FEB4-CD4A-9930-34FA4E32133C}" destId="{0414BC83-A252-A045-858A-F4B0F5B87143}" srcOrd="1" destOrd="0" presId="urn:microsoft.com/office/officeart/2005/8/layout/cycle2"/>
    <dgm:cxn modelId="{FB01E100-DB77-494E-8B8F-DC62A77E0F4A}" type="presOf" srcId="{F3ACAA8E-352D-AA46-B61A-930E4E23CF47}" destId="{EEBD5D94-9CD6-6341-B9E8-DA9D2A823C3A}" srcOrd="0" destOrd="0" presId="urn:microsoft.com/office/officeart/2005/8/layout/cycle2"/>
    <dgm:cxn modelId="{7EDF7950-2317-8240-972A-261583C86D21}" type="presParOf" srcId="{0CD6DC0E-97A0-4D48-81EB-C5D7B56C8B1F}" destId="{7CBFEE52-4111-9E4E-99E2-251B523334B4}" srcOrd="0" destOrd="0" presId="urn:microsoft.com/office/officeart/2005/8/layout/cycle2"/>
    <dgm:cxn modelId="{998BE61D-B4D6-C646-8259-0B769D7E3F29}" type="presParOf" srcId="{0CD6DC0E-97A0-4D48-81EB-C5D7B56C8B1F}" destId="{83D4276E-D8B5-F44C-B2E8-D557F0388C1D}" srcOrd="1" destOrd="0" presId="urn:microsoft.com/office/officeart/2005/8/layout/cycle2"/>
    <dgm:cxn modelId="{D16DC3B9-3B62-5942-9A45-DE97FEC79BED}" type="presParOf" srcId="{83D4276E-D8B5-F44C-B2E8-D557F0388C1D}" destId="{0414BC83-A252-A045-858A-F4B0F5B87143}" srcOrd="0" destOrd="0" presId="urn:microsoft.com/office/officeart/2005/8/layout/cycle2"/>
    <dgm:cxn modelId="{CED454DA-306B-7E45-BBE9-AC28546C8D3E}" type="presParOf" srcId="{0CD6DC0E-97A0-4D48-81EB-C5D7B56C8B1F}" destId="{4DBACF53-09D0-7F4F-808F-D971FE7A82C2}" srcOrd="2" destOrd="0" presId="urn:microsoft.com/office/officeart/2005/8/layout/cycle2"/>
    <dgm:cxn modelId="{E45178CB-C3EA-9F4D-9221-CFAC0AFE31D0}" type="presParOf" srcId="{0CD6DC0E-97A0-4D48-81EB-C5D7B56C8B1F}" destId="{0BDC23E8-9308-2C4A-B4B3-219576532799}" srcOrd="3" destOrd="0" presId="urn:microsoft.com/office/officeart/2005/8/layout/cycle2"/>
    <dgm:cxn modelId="{2092B8D7-43AB-094A-BBA9-FA0838DCCA45}" type="presParOf" srcId="{0BDC23E8-9308-2C4A-B4B3-219576532799}" destId="{11208002-767F-F24F-8B09-91E2714700AD}" srcOrd="0" destOrd="0" presId="urn:microsoft.com/office/officeart/2005/8/layout/cycle2"/>
    <dgm:cxn modelId="{9A142EF3-F7FB-7C49-BA8C-F700AC0BC684}" type="presParOf" srcId="{0CD6DC0E-97A0-4D48-81EB-C5D7B56C8B1F}" destId="{EEBD5D94-9CD6-6341-B9E8-DA9D2A823C3A}" srcOrd="4" destOrd="0" presId="urn:microsoft.com/office/officeart/2005/8/layout/cycle2"/>
    <dgm:cxn modelId="{F086CF5A-8212-8B4D-9BE5-7A71258190B4}" type="presParOf" srcId="{0CD6DC0E-97A0-4D48-81EB-C5D7B56C8B1F}" destId="{48E671C4-2175-0B47-AC53-0801B8C31902}" srcOrd="5" destOrd="0" presId="urn:microsoft.com/office/officeart/2005/8/layout/cycle2"/>
    <dgm:cxn modelId="{536DD68C-4522-1141-A1E0-2A623DBCAFC1}" type="presParOf" srcId="{48E671C4-2175-0B47-AC53-0801B8C31902}" destId="{A4FE08E0-1618-6847-8707-EE188B1B8BAC}" srcOrd="0" destOrd="0" presId="urn:microsoft.com/office/officeart/2005/8/layout/cycle2"/>
    <dgm:cxn modelId="{49EAEB1F-F963-954F-824D-EF7EFC8B8830}" type="presParOf" srcId="{0CD6DC0E-97A0-4D48-81EB-C5D7B56C8B1F}" destId="{0F265CBD-C87F-9A45-A15C-3325B639810D}" srcOrd="6" destOrd="0" presId="urn:microsoft.com/office/officeart/2005/8/layout/cycle2"/>
    <dgm:cxn modelId="{BA6D1A24-465D-1149-AAF3-3F1507BD4707}" type="presParOf" srcId="{0CD6DC0E-97A0-4D48-81EB-C5D7B56C8B1F}" destId="{B251F4E9-2199-064E-BC02-BC6BC4E63B42}" srcOrd="7" destOrd="0" presId="urn:microsoft.com/office/officeart/2005/8/layout/cycle2"/>
    <dgm:cxn modelId="{624DB448-A430-8F4A-8ABA-74E8B5D5CF9B}" type="presParOf" srcId="{B251F4E9-2199-064E-BC02-BC6BC4E63B42}" destId="{9A46CF5A-7DE2-924A-8E07-24423FB126A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BD5F3-3C5C-4A8F-A6A7-C43576F7B56D}">
      <dsp:nvSpPr>
        <dsp:cNvPr id="0" name=""/>
        <dsp:cNvSpPr/>
      </dsp:nvSpPr>
      <dsp:spPr>
        <a:xfrm>
          <a:off x="5104440" y="2008259"/>
          <a:ext cx="1526534" cy="152653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Merit Selection Plan</a:t>
          </a:r>
          <a:endParaRPr lang="en-US" sz="2000" kern="1200" dirty="0"/>
        </a:p>
      </dsp:txBody>
      <dsp:txXfrm>
        <a:off x="5327996" y="2231815"/>
        <a:ext cx="1079422" cy="1079422"/>
      </dsp:txXfrm>
    </dsp:sp>
    <dsp:sp modelId="{18263AB2-3237-4EF3-9119-7AEF2A1EE911}">
      <dsp:nvSpPr>
        <dsp:cNvPr id="0" name=""/>
        <dsp:cNvSpPr/>
      </dsp:nvSpPr>
      <dsp:spPr>
        <a:xfrm rot="16200000">
          <a:off x="5637589" y="1766433"/>
          <a:ext cx="460236" cy="23414"/>
        </a:xfrm>
        <a:custGeom>
          <a:avLst/>
          <a:gdLst/>
          <a:ahLst/>
          <a:cxnLst/>
          <a:rect l="0" t="0" r="0" b="0"/>
          <a:pathLst>
            <a:path>
              <a:moveTo>
                <a:pt x="0" y="11707"/>
              </a:moveTo>
              <a:lnTo>
                <a:pt x="460236" y="1170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5856202" y="1766634"/>
        <a:ext cx="23011" cy="23011"/>
      </dsp:txXfrm>
    </dsp:sp>
    <dsp:sp modelId="{8EA0F48A-756E-4921-9FB0-CF2D17E17239}">
      <dsp:nvSpPr>
        <dsp:cNvPr id="0" name=""/>
        <dsp:cNvSpPr/>
      </dsp:nvSpPr>
      <dsp:spPr>
        <a:xfrm>
          <a:off x="5104440" y="21488"/>
          <a:ext cx="1526534" cy="152653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Merit</a:t>
          </a:r>
          <a:endParaRPr lang="en-US" sz="1800" kern="1200" dirty="0"/>
        </a:p>
      </dsp:txBody>
      <dsp:txXfrm>
        <a:off x="5327996" y="245044"/>
        <a:ext cx="1079422" cy="1079422"/>
      </dsp:txXfrm>
    </dsp:sp>
    <dsp:sp modelId="{A786B54A-BB90-4D97-B3B4-EC4A8E2B6942}">
      <dsp:nvSpPr>
        <dsp:cNvPr id="0" name=""/>
        <dsp:cNvSpPr/>
      </dsp:nvSpPr>
      <dsp:spPr>
        <a:xfrm rot="19780416">
          <a:off x="6494992" y="2258048"/>
          <a:ext cx="460971" cy="23414"/>
        </a:xfrm>
        <a:custGeom>
          <a:avLst/>
          <a:gdLst/>
          <a:ahLst/>
          <a:cxnLst/>
          <a:rect l="0" t="0" r="0" b="0"/>
          <a:pathLst>
            <a:path>
              <a:moveTo>
                <a:pt x="0" y="11707"/>
              </a:moveTo>
              <a:lnTo>
                <a:pt x="460971" y="1170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6713954" y="2258231"/>
        <a:ext cx="23048" cy="23048"/>
      </dsp:txXfrm>
    </dsp:sp>
    <dsp:sp modelId="{DDB794B9-E27E-407F-9C1E-83E5B3F81C20}">
      <dsp:nvSpPr>
        <dsp:cNvPr id="0" name=""/>
        <dsp:cNvSpPr/>
      </dsp:nvSpPr>
      <dsp:spPr>
        <a:xfrm>
          <a:off x="6819982" y="1004716"/>
          <a:ext cx="1526534" cy="1526534"/>
        </a:xfrm>
        <a:prstGeom prst="ellipse">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Fitness</a:t>
          </a:r>
          <a:endParaRPr lang="en-US" sz="1800" kern="1200" dirty="0"/>
        </a:p>
      </dsp:txBody>
      <dsp:txXfrm>
        <a:off x="7043538" y="1228272"/>
        <a:ext cx="1079422" cy="1079422"/>
      </dsp:txXfrm>
    </dsp:sp>
    <dsp:sp modelId="{25E141B3-A134-424D-8CD2-5B03A990F626}">
      <dsp:nvSpPr>
        <dsp:cNvPr id="0" name=""/>
        <dsp:cNvSpPr/>
      </dsp:nvSpPr>
      <dsp:spPr>
        <a:xfrm rot="1800000">
          <a:off x="6497886" y="3256512"/>
          <a:ext cx="460236" cy="23414"/>
        </a:xfrm>
        <a:custGeom>
          <a:avLst/>
          <a:gdLst/>
          <a:ahLst/>
          <a:cxnLst/>
          <a:rect l="0" t="0" r="0" b="0"/>
          <a:pathLst>
            <a:path>
              <a:moveTo>
                <a:pt x="0" y="11707"/>
              </a:moveTo>
              <a:lnTo>
                <a:pt x="460236" y="1170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6716499" y="3256713"/>
        <a:ext cx="23011" cy="23011"/>
      </dsp:txXfrm>
    </dsp:sp>
    <dsp:sp modelId="{AC0051CB-C9F0-47CA-9340-FA23E43F9006}">
      <dsp:nvSpPr>
        <dsp:cNvPr id="0" name=""/>
        <dsp:cNvSpPr/>
      </dsp:nvSpPr>
      <dsp:spPr>
        <a:xfrm>
          <a:off x="6825035" y="3001644"/>
          <a:ext cx="1526534" cy="1526534"/>
        </a:xfrm>
        <a:prstGeom prst="ellipse">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Competence</a:t>
          </a:r>
          <a:endParaRPr lang="en-US" sz="1600" kern="1200" dirty="0"/>
        </a:p>
      </dsp:txBody>
      <dsp:txXfrm>
        <a:off x="7048591" y="3225200"/>
        <a:ext cx="1079422" cy="1079422"/>
      </dsp:txXfrm>
    </dsp:sp>
    <dsp:sp modelId="{EED27B5A-5780-43DC-AFFB-FB4369BAB5EA}">
      <dsp:nvSpPr>
        <dsp:cNvPr id="0" name=""/>
        <dsp:cNvSpPr/>
      </dsp:nvSpPr>
      <dsp:spPr>
        <a:xfrm rot="5400000">
          <a:off x="5637589" y="3753204"/>
          <a:ext cx="460236" cy="23414"/>
        </a:xfrm>
        <a:custGeom>
          <a:avLst/>
          <a:gdLst/>
          <a:ahLst/>
          <a:cxnLst/>
          <a:rect l="0" t="0" r="0" b="0"/>
          <a:pathLst>
            <a:path>
              <a:moveTo>
                <a:pt x="0" y="11707"/>
              </a:moveTo>
              <a:lnTo>
                <a:pt x="460236" y="1170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5856202" y="3753406"/>
        <a:ext cx="23011" cy="23011"/>
      </dsp:txXfrm>
    </dsp:sp>
    <dsp:sp modelId="{BDEA7447-6AA3-4117-8D19-64DC59212872}">
      <dsp:nvSpPr>
        <dsp:cNvPr id="0" name=""/>
        <dsp:cNvSpPr/>
      </dsp:nvSpPr>
      <dsp:spPr>
        <a:xfrm>
          <a:off x="5104440" y="3995030"/>
          <a:ext cx="1526534" cy="1526534"/>
        </a:xfrm>
        <a:prstGeom prst="ellipse">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Equal Opportunity</a:t>
          </a:r>
          <a:endParaRPr lang="en-US" sz="1600" kern="1200" dirty="0"/>
        </a:p>
      </dsp:txBody>
      <dsp:txXfrm>
        <a:off x="5327996" y="4218586"/>
        <a:ext cx="1079422" cy="1079422"/>
      </dsp:txXfrm>
    </dsp:sp>
    <dsp:sp modelId="{7B9B1C0B-8EC5-49FB-8FB1-B72818341E12}">
      <dsp:nvSpPr>
        <dsp:cNvPr id="0" name=""/>
        <dsp:cNvSpPr/>
      </dsp:nvSpPr>
      <dsp:spPr>
        <a:xfrm rot="9000000">
          <a:off x="4777292" y="3256512"/>
          <a:ext cx="460236" cy="23414"/>
        </a:xfrm>
        <a:custGeom>
          <a:avLst/>
          <a:gdLst/>
          <a:ahLst/>
          <a:cxnLst/>
          <a:rect l="0" t="0" r="0" b="0"/>
          <a:pathLst>
            <a:path>
              <a:moveTo>
                <a:pt x="0" y="11707"/>
              </a:moveTo>
              <a:lnTo>
                <a:pt x="460236" y="1170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rot="10800000">
        <a:off x="4995904" y="3256713"/>
        <a:ext cx="23011" cy="23011"/>
      </dsp:txXfrm>
    </dsp:sp>
    <dsp:sp modelId="{16DD14F8-4258-45D5-AF4D-29FB8B9D2A80}">
      <dsp:nvSpPr>
        <dsp:cNvPr id="0" name=""/>
        <dsp:cNvSpPr/>
      </dsp:nvSpPr>
      <dsp:spPr>
        <a:xfrm>
          <a:off x="3383846" y="3001644"/>
          <a:ext cx="1526534" cy="1526534"/>
        </a:xfrm>
        <a:prstGeom prst="ellipse">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Transparency</a:t>
          </a:r>
          <a:endParaRPr lang="en-US" sz="1400" kern="1200" dirty="0"/>
        </a:p>
      </dsp:txBody>
      <dsp:txXfrm>
        <a:off x="3607402" y="3225200"/>
        <a:ext cx="1079422" cy="1079422"/>
      </dsp:txXfrm>
    </dsp:sp>
    <dsp:sp modelId="{8DCBD56C-649C-4765-8E5E-59474091730C}">
      <dsp:nvSpPr>
        <dsp:cNvPr id="0" name=""/>
        <dsp:cNvSpPr/>
      </dsp:nvSpPr>
      <dsp:spPr>
        <a:xfrm rot="12600000">
          <a:off x="4777292" y="2263126"/>
          <a:ext cx="460236" cy="23414"/>
        </a:xfrm>
        <a:custGeom>
          <a:avLst/>
          <a:gdLst/>
          <a:ahLst/>
          <a:cxnLst/>
          <a:rect l="0" t="0" r="0" b="0"/>
          <a:pathLst>
            <a:path>
              <a:moveTo>
                <a:pt x="0" y="11707"/>
              </a:moveTo>
              <a:lnTo>
                <a:pt x="460236" y="1170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rot="10800000">
        <a:off x="4995904" y="2263327"/>
        <a:ext cx="23011" cy="23011"/>
      </dsp:txXfrm>
    </dsp:sp>
    <dsp:sp modelId="{7110D9CE-8808-46A8-A005-72A95D73A6EF}">
      <dsp:nvSpPr>
        <dsp:cNvPr id="0" name=""/>
        <dsp:cNvSpPr/>
      </dsp:nvSpPr>
      <dsp:spPr>
        <a:xfrm>
          <a:off x="3383846" y="1014873"/>
          <a:ext cx="1526534" cy="1526534"/>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Accountability</a:t>
          </a:r>
          <a:endParaRPr lang="en-US" sz="1400" kern="1200" dirty="0"/>
        </a:p>
      </dsp:txBody>
      <dsp:txXfrm>
        <a:off x="3607402" y="1238429"/>
        <a:ext cx="1079422" cy="1079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57EA9-7C95-4C31-926C-908C9A4D28B5}">
      <dsp:nvSpPr>
        <dsp:cNvPr id="0" name=""/>
        <dsp:cNvSpPr/>
      </dsp:nvSpPr>
      <dsp:spPr>
        <a:xfrm>
          <a:off x="253631" y="0"/>
          <a:ext cx="2735814" cy="2735814"/>
        </a:xfrm>
        <a:prstGeom prst="ellipse">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b="1" kern="1200" dirty="0" smtClean="0">
              <a:latin typeface="Gotham Medium"/>
              <a:cs typeface="Gotham Medium"/>
            </a:rPr>
            <a:t>CENTRAL</a:t>
          </a:r>
          <a:endParaRPr lang="en-US" sz="1000" b="1" kern="1200" dirty="0">
            <a:latin typeface="Gotham Medium"/>
            <a:cs typeface="Gotham Medium"/>
          </a:endParaRPr>
        </a:p>
      </dsp:txBody>
      <dsp:txXfrm>
        <a:off x="1239071" y="136790"/>
        <a:ext cx="764933" cy="410372"/>
      </dsp:txXfrm>
    </dsp:sp>
    <dsp:sp modelId="{5926504D-8B1F-486A-BD69-2C283F558C2B}">
      <dsp:nvSpPr>
        <dsp:cNvPr id="0" name=""/>
        <dsp:cNvSpPr/>
      </dsp:nvSpPr>
      <dsp:spPr>
        <a:xfrm>
          <a:off x="527212" y="547162"/>
          <a:ext cx="2188651" cy="2188651"/>
        </a:xfrm>
        <a:prstGeom prst="ellipse">
          <a:avLst/>
        </a:prstGeom>
        <a:solidFill>
          <a:schemeClr val="accent2">
            <a:shade val="50000"/>
            <a:hueOff val="-295587"/>
            <a:satOff val="3892"/>
            <a:lumOff val="233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en-US" sz="900" b="1" kern="1200" dirty="0" smtClean="0">
              <a:latin typeface="Gotham Medium"/>
              <a:cs typeface="Gotham Medium"/>
            </a:rPr>
            <a:t>REGIONAL</a:t>
          </a:r>
          <a:endParaRPr lang="en-US" sz="900" b="1" kern="1200" dirty="0">
            <a:latin typeface="Gotham Medium"/>
            <a:cs typeface="Gotham Medium"/>
          </a:endParaRPr>
        </a:p>
      </dsp:txBody>
      <dsp:txXfrm>
        <a:off x="1239071" y="678481"/>
        <a:ext cx="764933" cy="393957"/>
      </dsp:txXfrm>
    </dsp:sp>
    <dsp:sp modelId="{BD7B3C02-F3F2-4812-B15B-5139E8E026D8}">
      <dsp:nvSpPr>
        <dsp:cNvPr id="0" name=""/>
        <dsp:cNvSpPr/>
      </dsp:nvSpPr>
      <dsp:spPr>
        <a:xfrm>
          <a:off x="800794" y="1094325"/>
          <a:ext cx="1641488" cy="1641488"/>
        </a:xfrm>
        <a:prstGeom prst="ellipse">
          <a:avLst/>
        </a:prstGeom>
        <a:solidFill>
          <a:schemeClr val="accent2">
            <a:shade val="50000"/>
            <a:hueOff val="-591173"/>
            <a:satOff val="7783"/>
            <a:lumOff val="466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b="1" kern="1200" dirty="0" smtClean="0">
              <a:latin typeface="Gotham Medium"/>
              <a:cs typeface="Gotham Medium"/>
            </a:rPr>
            <a:t>DIVISION</a:t>
          </a:r>
          <a:endParaRPr lang="en-US" sz="1000" b="1" kern="1200" dirty="0">
            <a:latin typeface="Gotham Medium"/>
            <a:cs typeface="Gotham Medium"/>
          </a:endParaRPr>
        </a:p>
      </dsp:txBody>
      <dsp:txXfrm>
        <a:off x="1239071" y="1217437"/>
        <a:ext cx="764933" cy="369334"/>
      </dsp:txXfrm>
    </dsp:sp>
    <dsp:sp modelId="{DAC9FE7B-7156-4C2A-A28D-D19991BB90AD}">
      <dsp:nvSpPr>
        <dsp:cNvPr id="0" name=""/>
        <dsp:cNvSpPr/>
      </dsp:nvSpPr>
      <dsp:spPr>
        <a:xfrm>
          <a:off x="1074375" y="1641488"/>
          <a:ext cx="1094325" cy="1094325"/>
        </a:xfrm>
        <a:prstGeom prst="ellipse">
          <a:avLst/>
        </a:prstGeom>
        <a:solidFill>
          <a:schemeClr val="accent2">
            <a:shade val="50000"/>
            <a:hueOff val="-295587"/>
            <a:satOff val="3892"/>
            <a:lumOff val="233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en-US" sz="900" b="1" kern="1200" dirty="0" smtClean="0">
              <a:latin typeface="Gotham Medium"/>
              <a:cs typeface="Gotham Medium"/>
            </a:rPr>
            <a:t>SCHOOLS</a:t>
          </a:r>
          <a:endParaRPr lang="en-US" sz="900" b="1" kern="1200" dirty="0">
            <a:latin typeface="Gotham Medium"/>
            <a:cs typeface="Gotham Medium"/>
          </a:endParaRPr>
        </a:p>
      </dsp:txBody>
      <dsp:txXfrm>
        <a:off x="1234635" y="1915069"/>
        <a:ext cx="773805" cy="5471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FEE52-4111-9E4E-99E2-251B523334B4}">
      <dsp:nvSpPr>
        <dsp:cNvPr id="0" name=""/>
        <dsp:cNvSpPr/>
      </dsp:nvSpPr>
      <dsp:spPr>
        <a:xfrm>
          <a:off x="3430173" y="3231"/>
          <a:ext cx="1550302" cy="1550302"/>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0" i="0" kern="1200" smtClean="0">
              <a:latin typeface="Avenir Book"/>
              <a:cs typeface="Avenir Book"/>
            </a:rPr>
            <a:t>LEARNING NEEDS ANALYSIS</a:t>
          </a:r>
          <a:endParaRPr lang="en-US" sz="1100" b="0" i="0" kern="1200" dirty="0">
            <a:latin typeface="Avenir Book"/>
            <a:cs typeface="Avenir Book"/>
          </a:endParaRPr>
        </a:p>
      </dsp:txBody>
      <dsp:txXfrm>
        <a:off x="3657209" y="230267"/>
        <a:ext cx="1096230" cy="1096230"/>
      </dsp:txXfrm>
    </dsp:sp>
    <dsp:sp modelId="{83D4276E-D8B5-F44C-B2E8-D557F0388C1D}">
      <dsp:nvSpPr>
        <dsp:cNvPr id="0" name=""/>
        <dsp:cNvSpPr/>
      </dsp:nvSpPr>
      <dsp:spPr>
        <a:xfrm rot="2698332">
          <a:off x="4814238" y="1330253"/>
          <a:ext cx="410719" cy="523227"/>
        </a:xfrm>
        <a:prstGeom prst="righ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b="0" kern="1200"/>
        </a:p>
      </dsp:txBody>
      <dsp:txXfrm>
        <a:off x="4832261" y="1391356"/>
        <a:ext cx="287503" cy="313937"/>
      </dsp:txXfrm>
    </dsp:sp>
    <dsp:sp modelId="{4DBACF53-09D0-7F4F-808F-D971FE7A82C2}">
      <dsp:nvSpPr>
        <dsp:cNvPr id="0" name=""/>
        <dsp:cNvSpPr/>
      </dsp:nvSpPr>
      <dsp:spPr>
        <a:xfrm>
          <a:off x="5075167" y="1646631"/>
          <a:ext cx="1550302" cy="1550302"/>
        </a:xfrm>
        <a:prstGeom prst="ellipse">
          <a:avLst/>
        </a:prstGeom>
        <a:gradFill rotWithShape="0">
          <a:gsLst>
            <a:gs pos="0">
              <a:schemeClr val="accent5">
                <a:hueOff val="-2451115"/>
                <a:satOff val="-3409"/>
                <a:lumOff val="-1307"/>
                <a:alphaOff val="0"/>
                <a:lumMod val="110000"/>
                <a:satMod val="105000"/>
                <a:tint val="67000"/>
              </a:schemeClr>
            </a:gs>
            <a:gs pos="50000">
              <a:schemeClr val="accent5">
                <a:hueOff val="-2451115"/>
                <a:satOff val="-3409"/>
                <a:lumOff val="-1307"/>
                <a:alphaOff val="0"/>
                <a:lumMod val="105000"/>
                <a:satMod val="103000"/>
                <a:tint val="73000"/>
              </a:schemeClr>
            </a:gs>
            <a:gs pos="100000">
              <a:schemeClr val="accent5">
                <a:hueOff val="-2451115"/>
                <a:satOff val="-3409"/>
                <a:lumOff val="-130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0" i="0" kern="1200" smtClean="0">
              <a:latin typeface="Avenir Book"/>
              <a:cs typeface="Avenir Book"/>
            </a:rPr>
            <a:t>INTERVENTION DESIGN &amp; DEVELOPMENT</a:t>
          </a:r>
          <a:endParaRPr lang="en-US" sz="1100" b="0" i="0" kern="1200" dirty="0">
            <a:latin typeface="Avenir Book"/>
            <a:cs typeface="Avenir Book"/>
          </a:endParaRPr>
        </a:p>
      </dsp:txBody>
      <dsp:txXfrm>
        <a:off x="5302203" y="1873667"/>
        <a:ext cx="1096230" cy="1096230"/>
      </dsp:txXfrm>
    </dsp:sp>
    <dsp:sp modelId="{0BDC23E8-9308-2C4A-B4B3-219576532799}">
      <dsp:nvSpPr>
        <dsp:cNvPr id="0" name=""/>
        <dsp:cNvSpPr/>
      </dsp:nvSpPr>
      <dsp:spPr>
        <a:xfrm rot="8100000">
          <a:off x="4830394" y="2974434"/>
          <a:ext cx="411317" cy="523227"/>
        </a:xfrm>
        <a:prstGeom prst="rightArrow">
          <a:avLst>
            <a:gd name="adj1" fmla="val 60000"/>
            <a:gd name="adj2" fmla="val 50000"/>
          </a:avLst>
        </a:prstGeom>
        <a:gradFill rotWithShape="0">
          <a:gsLst>
            <a:gs pos="0">
              <a:schemeClr val="accent5">
                <a:hueOff val="-2451115"/>
                <a:satOff val="-3409"/>
                <a:lumOff val="-1307"/>
                <a:alphaOff val="0"/>
                <a:lumMod val="110000"/>
                <a:satMod val="105000"/>
                <a:tint val="67000"/>
              </a:schemeClr>
            </a:gs>
            <a:gs pos="50000">
              <a:schemeClr val="accent5">
                <a:hueOff val="-2451115"/>
                <a:satOff val="-3409"/>
                <a:lumOff val="-1307"/>
                <a:alphaOff val="0"/>
                <a:lumMod val="105000"/>
                <a:satMod val="103000"/>
                <a:tint val="73000"/>
              </a:schemeClr>
            </a:gs>
            <a:gs pos="100000">
              <a:schemeClr val="accent5">
                <a:hueOff val="-2451115"/>
                <a:satOff val="-3409"/>
                <a:lumOff val="-1307"/>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b="0" kern="1200"/>
        </a:p>
      </dsp:txBody>
      <dsp:txXfrm rot="10800000">
        <a:off x="4935718" y="3035452"/>
        <a:ext cx="287922" cy="313937"/>
      </dsp:txXfrm>
    </dsp:sp>
    <dsp:sp modelId="{EEBD5D94-9CD6-6341-B9E8-DA9D2A823C3A}">
      <dsp:nvSpPr>
        <dsp:cNvPr id="0" name=""/>
        <dsp:cNvSpPr/>
      </dsp:nvSpPr>
      <dsp:spPr>
        <a:xfrm>
          <a:off x="3430173" y="3291625"/>
          <a:ext cx="1550302" cy="1550302"/>
        </a:xfrm>
        <a:prstGeom prst="ellipse">
          <a:avLst/>
        </a:prstGeom>
        <a:gradFill rotWithShape="0">
          <a:gsLst>
            <a:gs pos="0">
              <a:schemeClr val="accent5">
                <a:hueOff val="-4902230"/>
                <a:satOff val="-6819"/>
                <a:lumOff val="-2615"/>
                <a:alphaOff val="0"/>
                <a:lumMod val="110000"/>
                <a:satMod val="105000"/>
                <a:tint val="67000"/>
              </a:schemeClr>
            </a:gs>
            <a:gs pos="50000">
              <a:schemeClr val="accent5">
                <a:hueOff val="-4902230"/>
                <a:satOff val="-6819"/>
                <a:lumOff val="-2615"/>
                <a:alphaOff val="0"/>
                <a:lumMod val="105000"/>
                <a:satMod val="103000"/>
                <a:tint val="73000"/>
              </a:schemeClr>
            </a:gs>
            <a:gs pos="100000">
              <a:schemeClr val="accent5">
                <a:hueOff val="-4902230"/>
                <a:satOff val="-6819"/>
                <a:lumOff val="-261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0" i="0" kern="1200" smtClean="0">
              <a:latin typeface="Avenir Book"/>
              <a:cs typeface="Avenir Book"/>
            </a:rPr>
            <a:t>INTERVENTION DELIVERY</a:t>
          </a:r>
          <a:endParaRPr lang="en-US" sz="1100" b="0" i="0" kern="1200" dirty="0">
            <a:latin typeface="Avenir Book"/>
            <a:cs typeface="Avenir Book"/>
          </a:endParaRPr>
        </a:p>
      </dsp:txBody>
      <dsp:txXfrm>
        <a:off x="3657209" y="3518661"/>
        <a:ext cx="1096230" cy="1096230"/>
      </dsp:txXfrm>
    </dsp:sp>
    <dsp:sp modelId="{48E671C4-2175-0B47-AC53-0801B8C31902}">
      <dsp:nvSpPr>
        <dsp:cNvPr id="0" name=""/>
        <dsp:cNvSpPr/>
      </dsp:nvSpPr>
      <dsp:spPr>
        <a:xfrm rot="13500000">
          <a:off x="3185399" y="2990897"/>
          <a:ext cx="411317" cy="523227"/>
        </a:xfrm>
        <a:prstGeom prst="rightArrow">
          <a:avLst>
            <a:gd name="adj1" fmla="val 60000"/>
            <a:gd name="adj2" fmla="val 50000"/>
          </a:avLst>
        </a:prstGeom>
        <a:gradFill rotWithShape="0">
          <a:gsLst>
            <a:gs pos="0">
              <a:schemeClr val="accent5">
                <a:hueOff val="-4902230"/>
                <a:satOff val="-6819"/>
                <a:lumOff val="-2615"/>
                <a:alphaOff val="0"/>
                <a:lumMod val="110000"/>
                <a:satMod val="105000"/>
                <a:tint val="67000"/>
              </a:schemeClr>
            </a:gs>
            <a:gs pos="50000">
              <a:schemeClr val="accent5">
                <a:hueOff val="-4902230"/>
                <a:satOff val="-6819"/>
                <a:lumOff val="-2615"/>
                <a:alphaOff val="0"/>
                <a:lumMod val="105000"/>
                <a:satMod val="103000"/>
                <a:tint val="73000"/>
              </a:schemeClr>
            </a:gs>
            <a:gs pos="100000">
              <a:schemeClr val="accent5">
                <a:hueOff val="-4902230"/>
                <a:satOff val="-6819"/>
                <a:lumOff val="-261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3290723" y="3139169"/>
        <a:ext cx="287922" cy="313937"/>
      </dsp:txXfrm>
    </dsp:sp>
    <dsp:sp modelId="{0F265CBD-C87F-9A45-A15C-3325B639810D}">
      <dsp:nvSpPr>
        <dsp:cNvPr id="0" name=""/>
        <dsp:cNvSpPr/>
      </dsp:nvSpPr>
      <dsp:spPr>
        <a:xfrm>
          <a:off x="1785178" y="1646631"/>
          <a:ext cx="1550302" cy="1550302"/>
        </a:xfrm>
        <a:prstGeom prst="ellipse">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0" i="0" kern="1200" smtClean="0">
              <a:latin typeface="Avenir Book"/>
              <a:cs typeface="Avenir Book"/>
            </a:rPr>
            <a:t>MONITORING &amp; EVALUATION</a:t>
          </a:r>
          <a:endParaRPr lang="en-US" sz="1100" b="0" i="0" kern="1200" dirty="0">
            <a:latin typeface="Avenir Book"/>
            <a:cs typeface="Avenir Book"/>
          </a:endParaRPr>
        </a:p>
      </dsp:txBody>
      <dsp:txXfrm>
        <a:off x="2012214" y="1873667"/>
        <a:ext cx="1096230" cy="1096230"/>
      </dsp:txXfrm>
    </dsp:sp>
    <dsp:sp modelId="{B251F4E9-2199-064E-BC02-BC6BC4E63B42}">
      <dsp:nvSpPr>
        <dsp:cNvPr id="0" name=""/>
        <dsp:cNvSpPr/>
      </dsp:nvSpPr>
      <dsp:spPr>
        <a:xfrm rot="18901668">
          <a:off x="3169243" y="1346684"/>
          <a:ext cx="410719" cy="523227"/>
        </a:xfrm>
        <a:prstGeom prst="rightArrow">
          <a:avLst>
            <a:gd name="adj1" fmla="val 60000"/>
            <a:gd name="adj2" fmla="val 50000"/>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b="0" kern="1200"/>
        </a:p>
      </dsp:txBody>
      <dsp:txXfrm>
        <a:off x="3187266" y="1494871"/>
        <a:ext cx="287503" cy="31393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E2098-A0CE-450E-ACB2-879DA053D058}" type="datetimeFigureOut">
              <a:rPr lang="en-PH" smtClean="0"/>
              <a:t>24/08/2018</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222990-7A57-4D73-A0FA-4ACDE0179FAF}" type="slidenum">
              <a:rPr lang="en-PH" smtClean="0"/>
              <a:t>‹#›</a:t>
            </a:fld>
            <a:endParaRPr lang="en-PH"/>
          </a:p>
        </p:txBody>
      </p:sp>
    </p:spTree>
    <p:extLst>
      <p:ext uri="{BB962C8B-B14F-4D97-AF65-F5344CB8AC3E}">
        <p14:creationId xmlns:p14="http://schemas.microsoft.com/office/powerpoint/2010/main" val="1903974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What we want is to ensure that teachers live out the standards. We want to ensure that every teacher knows and lives up to the standards.</a:t>
            </a:r>
            <a:endParaRPr lang="en-P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222990-7A57-4D73-A0FA-4ACDE0179FAF}"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690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13</a:t>
            </a:fld>
            <a:endParaRPr lang="en-PH"/>
          </a:p>
        </p:txBody>
      </p:sp>
    </p:spTree>
    <p:extLst>
      <p:ext uri="{BB962C8B-B14F-4D97-AF65-F5344CB8AC3E}">
        <p14:creationId xmlns:p14="http://schemas.microsoft.com/office/powerpoint/2010/main" val="2597053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14</a:t>
            </a:fld>
            <a:endParaRPr lang="en-PH"/>
          </a:p>
        </p:txBody>
      </p:sp>
    </p:spTree>
    <p:extLst>
      <p:ext uri="{BB962C8B-B14F-4D97-AF65-F5344CB8AC3E}">
        <p14:creationId xmlns:p14="http://schemas.microsoft.com/office/powerpoint/2010/main" val="2599842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 way to integrate the standards into the systems is by ensuring that the operational mechanisms, specifically the tools used in</a:t>
            </a:r>
            <a:r>
              <a:rPr lang="en-PH" baseline="0" dirty="0" smtClean="0"/>
              <a:t> the systems, are aligned to the PPST.</a:t>
            </a:r>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23</a:t>
            </a:fld>
            <a:endParaRPr lang="en-PH"/>
          </a:p>
        </p:txBody>
      </p:sp>
    </p:spTree>
    <p:extLst>
      <p:ext uri="{BB962C8B-B14F-4D97-AF65-F5344CB8AC3E}">
        <p14:creationId xmlns:p14="http://schemas.microsoft.com/office/powerpoint/2010/main" val="3066945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 way to integrate the standards into the systems is by ensuring that the operational mechanisms, specifically the tools used in</a:t>
            </a:r>
            <a:r>
              <a:rPr lang="en-PH" baseline="0" dirty="0" smtClean="0"/>
              <a:t> the systems, are aligned to the PPST.</a:t>
            </a:r>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24</a:t>
            </a:fld>
            <a:endParaRPr lang="en-PH"/>
          </a:p>
        </p:txBody>
      </p:sp>
    </p:spTree>
    <p:extLst>
      <p:ext uri="{BB962C8B-B14F-4D97-AF65-F5344CB8AC3E}">
        <p14:creationId xmlns:p14="http://schemas.microsoft.com/office/powerpoint/2010/main" val="3336691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Per</a:t>
            </a:r>
            <a:r>
              <a:rPr lang="en-PH" baseline="0" dirty="0" smtClean="0"/>
              <a:t> each aspect of the HR continuum, as integrated into the core HR systems, most of not all of the tools are used. This way, the standards are integrated in a uniform way.</a:t>
            </a:r>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25</a:t>
            </a:fld>
            <a:endParaRPr lang="en-PH"/>
          </a:p>
        </p:txBody>
      </p:sp>
    </p:spTree>
    <p:extLst>
      <p:ext uri="{BB962C8B-B14F-4D97-AF65-F5344CB8AC3E}">
        <p14:creationId xmlns:p14="http://schemas.microsoft.com/office/powerpoint/2010/main" val="1406766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800" dirty="0"/>
              <a:t>The Merit Selection Plan (or the MSP) is currently being revised to reflect the principles of Merit, Fitness, Competence, Equal Opportunity, Transparency, and Accountability. The MSP applies not only to recruitment of teachers, but also their promotions.  It safeguards the recruitment and selection process in the Department and ensures that the right people are hired and promoted for the right job at the right time</a:t>
            </a:r>
            <a:r>
              <a:rPr lang="en-PH" sz="1800" dirty="0" smtClean="0"/>
              <a:t>. The PPST is</a:t>
            </a:r>
            <a:r>
              <a:rPr lang="en-PH" sz="1800" baseline="0" dirty="0" smtClean="0"/>
              <a:t> found under the competence principle.</a:t>
            </a:r>
            <a:endParaRPr lang="en-PH" sz="1800" dirty="0"/>
          </a:p>
        </p:txBody>
      </p:sp>
    </p:spTree>
    <p:extLst>
      <p:ext uri="{BB962C8B-B14F-4D97-AF65-F5344CB8AC3E}">
        <p14:creationId xmlns:p14="http://schemas.microsoft.com/office/powerpoint/2010/main" val="3069702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 proposed hiring, promotion, and reclassification guidelines provide 70% for PPST based</a:t>
            </a:r>
            <a:r>
              <a:rPr lang="en-PH" baseline="0" dirty="0" smtClean="0"/>
              <a:t> assessment. It uses the Classroom Observation Tool, Self-Assessment Tool, and the IPCRF.</a:t>
            </a:r>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28</a:t>
            </a:fld>
            <a:endParaRPr lang="en-PH"/>
          </a:p>
        </p:txBody>
      </p:sp>
    </p:spTree>
    <p:extLst>
      <p:ext uri="{BB962C8B-B14F-4D97-AF65-F5344CB8AC3E}">
        <p14:creationId xmlns:p14="http://schemas.microsoft.com/office/powerpoint/2010/main" val="1040991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29</a:t>
            </a:fld>
            <a:endParaRPr lang="en-PH"/>
          </a:p>
        </p:txBody>
      </p:sp>
    </p:spTree>
    <p:extLst>
      <p:ext uri="{BB962C8B-B14F-4D97-AF65-F5344CB8AC3E}">
        <p14:creationId xmlns:p14="http://schemas.microsoft.com/office/powerpoint/2010/main" val="2139583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313"/>
            <a:r>
              <a:rPr lang="en-PH" dirty="0"/>
              <a:t>The RPMS focuses on the alignment of the agency’s thrust with the day-to-day operation of the units and individual personnel. For Teachers, the PPST shall be used as the standard for their performance.</a:t>
            </a:r>
          </a:p>
          <a:p>
            <a:endParaRPr lang="en-PH" dirty="0"/>
          </a:p>
        </p:txBody>
      </p:sp>
    </p:spTree>
    <p:extLst>
      <p:ext uri="{BB962C8B-B14F-4D97-AF65-F5344CB8AC3E}">
        <p14:creationId xmlns:p14="http://schemas.microsoft.com/office/powerpoint/2010/main" val="597543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32</a:t>
            </a:fld>
            <a:endParaRPr lang="en-PH"/>
          </a:p>
        </p:txBody>
      </p:sp>
    </p:spTree>
    <p:extLst>
      <p:ext uri="{BB962C8B-B14F-4D97-AF65-F5344CB8AC3E}">
        <p14:creationId xmlns:p14="http://schemas.microsoft.com/office/powerpoint/2010/main" val="2619418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700088"/>
            <a:ext cx="6229350" cy="3505200"/>
          </a:xfrm>
        </p:spPr>
      </p:sp>
      <p:sp>
        <p:nvSpPr>
          <p:cNvPr id="3" name="Notes Placeholder 2"/>
          <p:cNvSpPr>
            <a:spLocks noGrp="1"/>
          </p:cNvSpPr>
          <p:nvPr>
            <p:ph type="body" idx="1"/>
          </p:nvPr>
        </p:nvSpPr>
        <p:spPr/>
        <p:txBody>
          <a:bodyPr/>
          <a:lstStyle/>
          <a:p>
            <a:r>
              <a:rPr lang="en-US" b="1" dirty="0" smtClean="0"/>
              <a:t>Learners</a:t>
            </a:r>
            <a:r>
              <a:rPr lang="en-US" b="1" baseline="0" dirty="0" smtClean="0"/>
              <a:t> – 26,941,656</a:t>
            </a:r>
          </a:p>
          <a:p>
            <a:pPr marL="171450" indent="-171450">
              <a:buFont typeface="Wingdings" panose="05000000000000000000" pitchFamily="2" charset="2"/>
              <a:buChar char="§"/>
            </a:pPr>
            <a:r>
              <a:rPr lang="en-US" baseline="0" dirty="0" smtClean="0"/>
              <a:t>Public – 22,096,820</a:t>
            </a:r>
          </a:p>
          <a:p>
            <a:pPr marL="171450" indent="-171450">
              <a:buFont typeface="Wingdings" panose="05000000000000000000" pitchFamily="2" charset="2"/>
              <a:buChar char="§"/>
            </a:pPr>
            <a:r>
              <a:rPr lang="en-US" baseline="0" dirty="0" smtClean="0"/>
              <a:t>Private – 4,065,515</a:t>
            </a:r>
          </a:p>
          <a:p>
            <a:pPr marL="171450" indent="-171450">
              <a:buFont typeface="Wingdings" panose="05000000000000000000" pitchFamily="2" charset="2"/>
              <a:buChar char="§"/>
            </a:pPr>
            <a:r>
              <a:rPr lang="en-US" baseline="0" dirty="0" smtClean="0"/>
              <a:t>ALS – 629,707</a:t>
            </a:r>
            <a:endParaRPr lang="en-US" dirty="0"/>
          </a:p>
        </p:txBody>
      </p:sp>
      <p:sp>
        <p:nvSpPr>
          <p:cNvPr id="4" name="Slide Number Placeholder 3"/>
          <p:cNvSpPr>
            <a:spLocks noGrp="1"/>
          </p:cNvSpPr>
          <p:nvPr>
            <p:ph type="sldNum" sz="quarter" idx="10"/>
          </p:nvPr>
        </p:nvSpPr>
        <p:spPr/>
        <p:txBody>
          <a:bodyPr/>
          <a:lstStyle/>
          <a:p>
            <a:fld id="{C036C3F8-4E99-2B44-A3BF-97BFF8B4BC3E}" type="slidenum">
              <a:rPr lang="en-US" smtClean="0"/>
              <a:pPr/>
              <a:t>4</a:t>
            </a:fld>
            <a:endParaRPr lang="en-US"/>
          </a:p>
        </p:txBody>
      </p:sp>
    </p:spTree>
    <p:extLst>
      <p:ext uri="{BB962C8B-B14F-4D97-AF65-F5344CB8AC3E}">
        <p14:creationId xmlns:p14="http://schemas.microsoft.com/office/powerpoint/2010/main" val="1892274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 IPCRF</a:t>
            </a:r>
            <a:r>
              <a:rPr lang="en-PH" baseline="0" dirty="0" smtClean="0"/>
              <a:t> uses the classroom observation tool, and the portfolio assessment. Since the IPCRF is standardized across career stages, throughout the department, this will ensure that the measures of the PPST are applied uniformly for all teachers in DepEd.</a:t>
            </a:r>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33</a:t>
            </a:fld>
            <a:endParaRPr lang="en-PH"/>
          </a:p>
        </p:txBody>
      </p:sp>
    </p:spTree>
    <p:extLst>
      <p:ext uri="{BB962C8B-B14F-4D97-AF65-F5344CB8AC3E}">
        <p14:creationId xmlns:p14="http://schemas.microsoft.com/office/powerpoint/2010/main" val="3598722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800" dirty="0"/>
              <a:t>At the center of the Learning and Development system for teachers, is the </a:t>
            </a:r>
            <a:r>
              <a:rPr lang="en-PH" sz="1800" dirty="0" smtClean="0"/>
              <a:t>PPST.</a:t>
            </a:r>
            <a:r>
              <a:rPr lang="en-PH" sz="1800" baseline="0" dirty="0" smtClean="0"/>
              <a:t> T</a:t>
            </a:r>
            <a:r>
              <a:rPr lang="en-PH" sz="1800" dirty="0" smtClean="0"/>
              <a:t>his </a:t>
            </a:r>
            <a:r>
              <a:rPr lang="en-PH" sz="1800" dirty="0"/>
              <a:t>shall be the basis of their professional career development interventions.</a:t>
            </a:r>
          </a:p>
        </p:txBody>
      </p:sp>
    </p:spTree>
    <p:extLst>
      <p:ext uri="{BB962C8B-B14F-4D97-AF65-F5344CB8AC3E}">
        <p14:creationId xmlns:p14="http://schemas.microsoft.com/office/powerpoint/2010/main" val="336570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HR continuum tracks our teachers from their entry into the profession through the RSPI system, to how</a:t>
            </a:r>
            <a:r>
              <a:rPr lang="en-PH" baseline="0" dirty="0" smtClean="0"/>
              <a:t> they work while within the department, through performance management, providing learning and development interventions, and providing rewards and recognition. It also looks into their personnel movements, through promotions, or transfers, and up until their retirement. </a:t>
            </a:r>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5</a:t>
            </a:fld>
            <a:endParaRPr lang="en-PH"/>
          </a:p>
        </p:txBody>
      </p:sp>
    </p:spTree>
    <p:extLst>
      <p:ext uri="{BB962C8B-B14F-4D97-AF65-F5344CB8AC3E}">
        <p14:creationId xmlns:p14="http://schemas.microsoft.com/office/powerpoint/2010/main" val="270069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DepEd adopts</a:t>
            </a:r>
            <a:r>
              <a:rPr lang="en-PH" baseline="0" dirty="0" smtClean="0"/>
              <a:t> the PPST because it will standardize performance measures for teachers. Its an overarching framework for teacher quality, but the question will be how the standards will be operationalized, and how will it affect the grassroots?</a:t>
            </a:r>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7</a:t>
            </a:fld>
            <a:endParaRPr lang="en-PH"/>
          </a:p>
        </p:txBody>
      </p:sp>
    </p:spTree>
    <p:extLst>
      <p:ext uri="{BB962C8B-B14F-4D97-AF65-F5344CB8AC3E}">
        <p14:creationId xmlns:p14="http://schemas.microsoft.com/office/powerpoint/2010/main" val="1909115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What we want is to ensure that teachers live out the standards. We want to ensure that every teacher knows and lives up to the standards.</a:t>
            </a:r>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8</a:t>
            </a:fld>
            <a:endParaRPr lang="en-PH"/>
          </a:p>
        </p:txBody>
      </p:sp>
    </p:spTree>
    <p:extLst>
      <p:ext uri="{BB962C8B-B14F-4D97-AF65-F5344CB8AC3E}">
        <p14:creationId xmlns:p14="http://schemas.microsoft.com/office/powerpoint/2010/main" val="547009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In order to do that, the standards have to exist in all aspects of teacher life, including the HR continuum. Thus, to ensure that teachers embrace the standards, they have to be integrated in a way that is simple, seamless, uniform, and universal.</a:t>
            </a:r>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9</a:t>
            </a:fld>
            <a:endParaRPr lang="en-PH"/>
          </a:p>
        </p:txBody>
      </p:sp>
    </p:spTree>
    <p:extLst>
      <p:ext uri="{BB962C8B-B14F-4D97-AF65-F5344CB8AC3E}">
        <p14:creationId xmlns:p14="http://schemas.microsoft.com/office/powerpoint/2010/main" val="565864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 way to integrate the standards into the systems is by ensuring that the operational mechanisms, specifically the tools used in</a:t>
            </a:r>
            <a:r>
              <a:rPr lang="en-PH" baseline="0" dirty="0" smtClean="0"/>
              <a:t> the systems, are aligned to the PPST.</a:t>
            </a:r>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10</a:t>
            </a:fld>
            <a:endParaRPr lang="en-PH"/>
          </a:p>
        </p:txBody>
      </p:sp>
    </p:spTree>
    <p:extLst>
      <p:ext uri="{BB962C8B-B14F-4D97-AF65-F5344CB8AC3E}">
        <p14:creationId xmlns:p14="http://schemas.microsoft.com/office/powerpoint/2010/main" val="878832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There</a:t>
            </a:r>
            <a:r>
              <a:rPr lang="en-PH" baseline="0" dirty="0" smtClean="0"/>
              <a:t> are three documents which enshrine the PPST, and which contain the PPST aligned tools which will be aligned to the HR systems. </a:t>
            </a:r>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11</a:t>
            </a:fld>
            <a:endParaRPr lang="en-PH"/>
          </a:p>
        </p:txBody>
      </p:sp>
    </p:spTree>
    <p:extLst>
      <p:ext uri="{BB962C8B-B14F-4D97-AF65-F5344CB8AC3E}">
        <p14:creationId xmlns:p14="http://schemas.microsoft.com/office/powerpoint/2010/main" val="3891327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smtClean="0"/>
              <a:t>These are some of the tools of the PPST. These were</a:t>
            </a:r>
            <a:r>
              <a:rPr lang="en-PH" baseline="0" dirty="0" smtClean="0"/>
              <a:t> integrated into the core HR Systems of DepEd.</a:t>
            </a:r>
            <a:endParaRPr lang="en-PH" dirty="0"/>
          </a:p>
        </p:txBody>
      </p:sp>
      <p:sp>
        <p:nvSpPr>
          <p:cNvPr id="4" name="Slide Number Placeholder 3"/>
          <p:cNvSpPr>
            <a:spLocks noGrp="1"/>
          </p:cNvSpPr>
          <p:nvPr>
            <p:ph type="sldNum" sz="quarter" idx="10"/>
          </p:nvPr>
        </p:nvSpPr>
        <p:spPr/>
        <p:txBody>
          <a:bodyPr/>
          <a:lstStyle/>
          <a:p>
            <a:fld id="{43222990-7A57-4D73-A0FA-4ACDE0179FAF}" type="slidenum">
              <a:rPr lang="en-PH" smtClean="0"/>
              <a:t>12</a:t>
            </a:fld>
            <a:endParaRPr lang="en-PH"/>
          </a:p>
        </p:txBody>
      </p:sp>
    </p:spTree>
    <p:extLst>
      <p:ext uri="{BB962C8B-B14F-4D97-AF65-F5344CB8AC3E}">
        <p14:creationId xmlns:p14="http://schemas.microsoft.com/office/powerpoint/2010/main" val="4132129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fld id="{476F8CAD-B35F-423F-8BFC-97C73ECEC6C3}" type="datetimeFigureOut">
              <a:rPr lang="en-PH" smtClean="0"/>
              <a:t>24/08/2018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7A826CF-8CD3-42F1-8B4A-9D1F06124093}" type="slidenum">
              <a:rPr lang="en-PH" smtClean="0"/>
              <a:t>‹#›</a:t>
            </a:fld>
            <a:endParaRPr lang="en-PH"/>
          </a:p>
        </p:txBody>
      </p:sp>
    </p:spTree>
    <p:extLst>
      <p:ext uri="{BB962C8B-B14F-4D97-AF65-F5344CB8AC3E}">
        <p14:creationId xmlns:p14="http://schemas.microsoft.com/office/powerpoint/2010/main" val="168970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476F8CAD-B35F-423F-8BFC-97C73ECEC6C3}" type="datetimeFigureOut">
              <a:rPr lang="en-PH" smtClean="0"/>
              <a:t>24/08/2018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7A826CF-8CD3-42F1-8B4A-9D1F06124093}" type="slidenum">
              <a:rPr lang="en-PH" smtClean="0"/>
              <a:t>‹#›</a:t>
            </a:fld>
            <a:endParaRPr lang="en-PH"/>
          </a:p>
        </p:txBody>
      </p:sp>
    </p:spTree>
    <p:extLst>
      <p:ext uri="{BB962C8B-B14F-4D97-AF65-F5344CB8AC3E}">
        <p14:creationId xmlns:p14="http://schemas.microsoft.com/office/powerpoint/2010/main" val="407729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476F8CAD-B35F-423F-8BFC-97C73ECEC6C3}" type="datetimeFigureOut">
              <a:rPr lang="en-PH" smtClean="0"/>
              <a:t>24/08/2018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7A826CF-8CD3-42F1-8B4A-9D1F06124093}" type="slidenum">
              <a:rPr lang="en-PH" smtClean="0"/>
              <a:t>‹#›</a:t>
            </a:fld>
            <a:endParaRPr lang="en-PH"/>
          </a:p>
        </p:txBody>
      </p:sp>
    </p:spTree>
    <p:extLst>
      <p:ext uri="{BB962C8B-B14F-4D97-AF65-F5344CB8AC3E}">
        <p14:creationId xmlns:p14="http://schemas.microsoft.com/office/powerpoint/2010/main" val="1681055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BD7FBE-35A6-44D2-9F80-AB2B3A20C357}"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9B145-3332-4F36-B105-0BBB449B2A7F}"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253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BD7FBE-35A6-44D2-9F80-AB2B3A20C357}"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9B145-3332-4F36-B105-0BBB449B2A7F}"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18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BD7FBE-35A6-44D2-9F80-AB2B3A20C357}"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9B145-3332-4F36-B105-0BBB449B2A7F}"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417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BD7FBE-35A6-44D2-9F80-AB2B3A20C357}"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9B145-3332-4F36-B105-0BBB449B2A7F}"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43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BD7FBE-35A6-44D2-9F80-AB2B3A20C357}"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9B145-3332-4F36-B105-0BBB449B2A7F}"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105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BD7FBE-35A6-44D2-9F80-AB2B3A20C357}"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9B145-3332-4F36-B105-0BBB449B2A7F}"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845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BD7FBE-35A6-44D2-9F80-AB2B3A20C357}"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9B145-3332-4F36-B105-0BBB449B2A7F}"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895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BD7FBE-35A6-44D2-9F80-AB2B3A20C357}"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9B145-3332-4F36-B105-0BBB449B2A7F}"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06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476F8CAD-B35F-423F-8BFC-97C73ECEC6C3}" type="datetimeFigureOut">
              <a:rPr lang="en-PH" smtClean="0"/>
              <a:t>24/08/2018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7A826CF-8CD3-42F1-8B4A-9D1F06124093}" type="slidenum">
              <a:rPr lang="en-PH" smtClean="0"/>
              <a:t>‹#›</a:t>
            </a:fld>
            <a:endParaRPr lang="en-PH"/>
          </a:p>
        </p:txBody>
      </p:sp>
    </p:spTree>
    <p:extLst>
      <p:ext uri="{BB962C8B-B14F-4D97-AF65-F5344CB8AC3E}">
        <p14:creationId xmlns:p14="http://schemas.microsoft.com/office/powerpoint/2010/main" val="3565646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BD7FBE-35A6-44D2-9F80-AB2B3A20C357}"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9B145-3332-4F36-B105-0BBB449B2A7F}"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875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BD7FBE-35A6-44D2-9F80-AB2B3A20C357}"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9B145-3332-4F36-B105-0BBB449B2A7F}"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512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BD7FBE-35A6-44D2-9F80-AB2B3A20C357}"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9B145-3332-4F36-B105-0BBB449B2A7F}"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580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3A31A8-6FCD-C746-B906-755E86FAE1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8/24/2018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71ED-60A2-DD42-95DA-56EA482A7B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669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3A31A8-6FCD-C746-B906-755E86FAE1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8/24/2018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71ED-60A2-DD42-95DA-56EA482A7B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910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3A31A8-6FCD-C746-B906-755E86FAE1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8/24/2018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71ED-60A2-DD42-95DA-56EA482A7B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654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3A31A8-6FCD-C746-B906-755E86FAE1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8/24/2018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71ED-60A2-DD42-95DA-56EA482A7B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385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3A31A8-6FCD-C746-B906-755E86FAE1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8/24/2018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71ED-60A2-DD42-95DA-56EA482A7B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329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3A31A8-6FCD-C746-B906-755E86FAE1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8/24/2018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71ED-60A2-DD42-95DA-56EA482A7B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57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3A31A8-6FCD-C746-B906-755E86FAE1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8/24/2018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71ED-60A2-DD42-95DA-56EA482A7B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029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76F8CAD-B35F-423F-8BFC-97C73ECEC6C3}" type="datetimeFigureOut">
              <a:rPr lang="en-PH" smtClean="0"/>
              <a:t>24/08/2018</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B7A826CF-8CD3-42F1-8B4A-9D1F06124093}" type="slidenum">
              <a:rPr lang="en-PH" smtClean="0"/>
              <a:t>‹#›</a:t>
            </a:fld>
            <a:endParaRPr lang="en-PH"/>
          </a:p>
        </p:txBody>
      </p:sp>
    </p:spTree>
    <p:extLst>
      <p:ext uri="{BB962C8B-B14F-4D97-AF65-F5344CB8AC3E}">
        <p14:creationId xmlns:p14="http://schemas.microsoft.com/office/powerpoint/2010/main" val="3429213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3A31A8-6FCD-C746-B906-755E86FAE1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8/24/2018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71ED-60A2-DD42-95DA-56EA482A7B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2660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3A31A8-6FCD-C746-B906-755E86FAE1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8/24/2018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71ED-60A2-DD42-95DA-56EA482A7B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4874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3A31A8-6FCD-C746-B906-755E86FAE1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8/24/2018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71ED-60A2-DD42-95DA-56EA482A7B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234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3A31A8-6FCD-C746-B906-755E86FAE1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8/24/2018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71ED-60A2-DD42-95DA-56EA482A7B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671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1035594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30735120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9C8A93-B3C9-2A42-B5D7-192288E96DE9}" type="datetime1">
              <a:rPr lang="en-PH" smtClean="0">
                <a:solidFill>
                  <a:prstClr val="black">
                    <a:tint val="75000"/>
                  </a:prstClr>
                </a:solidFill>
              </a:rPr>
              <a:pPr/>
              <a:t>24/08/2018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6F1BC9-972A-7743-BA02-11547D087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952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116039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1976031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0CFDFF-C4A0-E041-898E-98E8F9A5D0FA}" type="datetime1">
              <a:rPr lang="en-PH" smtClean="0">
                <a:solidFill>
                  <a:prstClr val="black">
                    <a:tint val="75000"/>
                  </a:prstClr>
                </a:solidFill>
              </a:rPr>
              <a:pPr/>
              <a:t>24/08/2018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6F1BC9-972A-7743-BA02-11547D087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632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476F8CAD-B35F-423F-8BFC-97C73ECEC6C3}" type="datetimeFigureOut">
              <a:rPr lang="en-PH" smtClean="0"/>
              <a:t>24/08/2018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B7A826CF-8CD3-42F1-8B4A-9D1F06124093}" type="slidenum">
              <a:rPr lang="en-PH" smtClean="0"/>
              <a:t>‹#›</a:t>
            </a:fld>
            <a:endParaRPr lang="en-PH"/>
          </a:p>
        </p:txBody>
      </p:sp>
    </p:spTree>
    <p:extLst>
      <p:ext uri="{BB962C8B-B14F-4D97-AF65-F5344CB8AC3E}">
        <p14:creationId xmlns:p14="http://schemas.microsoft.com/office/powerpoint/2010/main" val="3925697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ABA56-B192-684A-9DA1-4C2FE34F5AC5}" type="datetime1">
              <a:rPr lang="en-PH" smtClean="0">
                <a:solidFill>
                  <a:prstClr val="black">
                    <a:tint val="75000"/>
                  </a:prstClr>
                </a:solidFill>
              </a:rPr>
              <a:pPr/>
              <a:t>24/08/2018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6F1BC9-972A-7743-BA02-11547D087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8190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4143423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42759983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518878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2183281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2252122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22876975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9C8A93-B3C9-2A42-B5D7-192288E96DE9}" type="datetime1">
              <a:rPr lang="en-PH" smtClean="0">
                <a:solidFill>
                  <a:prstClr val="black">
                    <a:tint val="75000"/>
                  </a:prstClr>
                </a:solidFill>
              </a:rPr>
              <a:pPr/>
              <a:t>24/08/2018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6F1BC9-972A-7743-BA02-11547D087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6074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7514492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4017327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476F8CAD-B35F-423F-8BFC-97C73ECEC6C3}" type="datetimeFigureOut">
              <a:rPr lang="en-PH" smtClean="0"/>
              <a:t>24/08/2018</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B7A826CF-8CD3-42F1-8B4A-9D1F06124093}" type="slidenum">
              <a:rPr lang="en-PH" smtClean="0"/>
              <a:t>‹#›</a:t>
            </a:fld>
            <a:endParaRPr lang="en-PH"/>
          </a:p>
        </p:txBody>
      </p:sp>
    </p:spTree>
    <p:extLst>
      <p:ext uri="{BB962C8B-B14F-4D97-AF65-F5344CB8AC3E}">
        <p14:creationId xmlns:p14="http://schemas.microsoft.com/office/powerpoint/2010/main" val="15923514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0CFDFF-C4A0-E041-898E-98E8F9A5D0FA}" type="datetime1">
              <a:rPr lang="en-PH" smtClean="0">
                <a:solidFill>
                  <a:prstClr val="black">
                    <a:tint val="75000"/>
                  </a:prstClr>
                </a:solidFill>
              </a:rPr>
              <a:pPr/>
              <a:t>24/08/2018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6F1BC9-972A-7743-BA02-11547D087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426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ABA56-B192-684A-9DA1-4C2FE34F5AC5}" type="datetime1">
              <a:rPr lang="en-PH" smtClean="0">
                <a:solidFill>
                  <a:prstClr val="black">
                    <a:tint val="75000"/>
                  </a:prstClr>
                </a:solidFill>
              </a:rPr>
              <a:pPr/>
              <a:t>24/08/2018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6F1BC9-972A-7743-BA02-11547D087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143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3454728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18791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2709769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20264008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24606418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14806517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9C8A93-B3C9-2A42-B5D7-192288E96DE9}" type="datetime1">
              <a:rPr lang="en-PH" smtClean="0">
                <a:solidFill>
                  <a:prstClr val="black">
                    <a:tint val="75000"/>
                  </a:prstClr>
                </a:solidFill>
              </a:rPr>
              <a:pPr/>
              <a:t>24/08/2018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6F1BC9-972A-7743-BA02-11547D087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1443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72504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fld id="{476F8CAD-B35F-423F-8BFC-97C73ECEC6C3}" type="datetimeFigureOut">
              <a:rPr lang="en-PH" smtClean="0"/>
              <a:t>24/08/2018</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B7A826CF-8CD3-42F1-8B4A-9D1F06124093}" type="slidenum">
              <a:rPr lang="en-PH" smtClean="0"/>
              <a:t>‹#›</a:t>
            </a:fld>
            <a:endParaRPr lang="en-PH"/>
          </a:p>
        </p:txBody>
      </p:sp>
    </p:spTree>
    <p:extLst>
      <p:ext uri="{BB962C8B-B14F-4D97-AF65-F5344CB8AC3E}">
        <p14:creationId xmlns:p14="http://schemas.microsoft.com/office/powerpoint/2010/main" val="7254643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8" name="Footer Placeholder 7"/>
          <p:cNvSpPr>
            <a:spLocks noGrp="1"/>
          </p:cNvSpPr>
          <p:nvPr>
            <p:ph type="ftr" sz="quarter" idx="11"/>
          </p:nvPr>
        </p:nvSpPr>
        <p:spPr/>
        <p:txBody>
          <a:bodyPr/>
          <a:lstStyle/>
          <a:p>
            <a:endParaRPr lang="en-PH">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4074492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0CFDFF-C4A0-E041-898E-98E8F9A5D0FA}" type="datetime1">
              <a:rPr lang="en-PH" smtClean="0">
                <a:solidFill>
                  <a:prstClr val="black">
                    <a:tint val="75000"/>
                  </a:prstClr>
                </a:solidFill>
              </a:rPr>
              <a:pPr/>
              <a:t>24/08/2018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6F1BC9-972A-7743-BA02-11547D087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7253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ABA56-B192-684A-9DA1-4C2FE34F5AC5}" type="datetime1">
              <a:rPr lang="en-PH" smtClean="0">
                <a:solidFill>
                  <a:prstClr val="black">
                    <a:tint val="75000"/>
                  </a:prstClr>
                </a:solidFill>
              </a:rPr>
              <a:pPr/>
              <a:t>24/08/2018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6F1BC9-972A-7743-BA02-11547D087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8771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27572933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6" name="Footer Placeholder 5"/>
          <p:cNvSpPr>
            <a:spLocks noGrp="1"/>
          </p:cNvSpPr>
          <p:nvPr>
            <p:ph type="ftr" sz="quarter" idx="11"/>
          </p:nvPr>
        </p:nvSpPr>
        <p:spPr/>
        <p:txBody>
          <a:bodyPr/>
          <a:lstStyle/>
          <a:p>
            <a:endParaRPr lang="en-PH">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29224933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15059476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5" name="Footer Placeholder 4"/>
          <p:cNvSpPr>
            <a:spLocks noGrp="1"/>
          </p:cNvSpPr>
          <p:nvPr>
            <p:ph type="ftr" sz="quarter" idx="11"/>
          </p:nvPr>
        </p:nvSpPr>
        <p:spPr/>
        <p:txBody>
          <a:bodyPr/>
          <a:lstStyle/>
          <a:p>
            <a:endParaRPr lang="en-PH">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2150983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4"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6138" y="1052513"/>
            <a:ext cx="26638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3733800"/>
            <a:ext cx="10363200" cy="914400"/>
          </a:xfrm>
        </p:spPr>
        <p:txBody>
          <a:bodyPr/>
          <a:lstStyle>
            <a:lvl1pPr>
              <a:defRPr b="1">
                <a:solidFill>
                  <a:schemeClr val="bg1"/>
                </a:solidFill>
              </a:defRPr>
            </a:lvl1pPr>
          </a:lstStyle>
          <a:p>
            <a:r>
              <a:rPr lang="en-US" smtClean="0"/>
              <a:t>Click to edit Master title style</a:t>
            </a:r>
            <a:endParaRPr lang="fil-PH" dirty="0"/>
          </a:p>
        </p:txBody>
      </p:sp>
      <p:sp>
        <p:nvSpPr>
          <p:cNvPr id="3" name="Subtitle 2"/>
          <p:cNvSpPr>
            <a:spLocks noGrp="1"/>
          </p:cNvSpPr>
          <p:nvPr>
            <p:ph type="subTitle" idx="1"/>
          </p:nvPr>
        </p:nvSpPr>
        <p:spPr>
          <a:xfrm>
            <a:off x="1828800" y="4648200"/>
            <a:ext cx="8534400" cy="9144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l-PH" dirty="0"/>
          </a:p>
        </p:txBody>
      </p:sp>
    </p:spTree>
    <p:extLst>
      <p:ext uri="{BB962C8B-B14F-4D97-AF65-F5344CB8AC3E}">
        <p14:creationId xmlns:p14="http://schemas.microsoft.com/office/powerpoint/2010/main" val="16885723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4288"/>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l-PH"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11"/>
          <p:cNvSpPr>
            <a:spLocks noChangeArrowheads="1"/>
          </p:cNvSpPr>
          <p:nvPr userDrawn="1"/>
        </p:nvSpPr>
        <p:spPr bwMode="auto">
          <a:xfrm>
            <a:off x="4165600" y="6553200"/>
            <a:ext cx="386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l-PH" altLang="en-US" sz="1200" b="0" i="0" u="none" strike="noStrike" kern="1200" cap="none" spc="0" normalizeH="0" baseline="0" noProof="0" smtClean="0">
                <a:ln>
                  <a:noFill/>
                </a:ln>
                <a:solidFill>
                  <a:prstClr val="white"/>
                </a:solidFill>
                <a:effectLst/>
                <a:uLnTx/>
                <a:uFillTx/>
                <a:latin typeface="Bookman Old Style" panose="02050604050505020204" pitchFamily="18" charset="0"/>
                <a:ea typeface="+mn-ea"/>
                <a:cs typeface="Arial" panose="020B0604020202020204" pitchFamily="34" charset="0"/>
              </a:rPr>
              <a:t>DEPARTMENT OF EDUCATION</a:t>
            </a:r>
          </a:p>
        </p:txBody>
      </p:sp>
      <p:sp>
        <p:nvSpPr>
          <p:cNvPr id="2" name="Title 1"/>
          <p:cNvSpPr>
            <a:spLocks noGrp="1"/>
          </p:cNvSpPr>
          <p:nvPr>
            <p:ph type="title"/>
          </p:nvPr>
        </p:nvSpPr>
        <p:spPr>
          <a:xfrm>
            <a:off x="0" y="13823"/>
            <a:ext cx="12192000" cy="914400"/>
          </a:xfrm>
        </p:spPr>
        <p:txBody>
          <a:bodyPr/>
          <a:lstStyle>
            <a:lvl1pPr>
              <a:defRPr b="1">
                <a:solidFill>
                  <a:schemeClr val="bg1"/>
                </a:solidFill>
              </a:defRPr>
            </a:lvl1pPr>
          </a:lstStyle>
          <a:p>
            <a:r>
              <a:rPr lang="en-US" smtClean="0"/>
              <a:t>Click to edit Master title style</a:t>
            </a:r>
            <a:endParaRPr lang="fil-PH"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il-PH" dirty="0"/>
          </a:p>
        </p:txBody>
      </p:sp>
      <p:sp>
        <p:nvSpPr>
          <p:cNvPr id="6" name="Date Placeholder 3"/>
          <p:cNvSpPr>
            <a:spLocks noGrp="1"/>
          </p:cNvSpPr>
          <p:nvPr>
            <p:ph type="dt" sz="half" idx="10"/>
          </p:nvPr>
        </p:nvSpPr>
        <p:spPr/>
        <p:txBody>
          <a:bodyPr/>
          <a:lstStyle>
            <a:lvl1pPr algn="l">
              <a:defRPr sz="1200" baseline="0">
                <a:solidFill>
                  <a:schemeClr val="bg1"/>
                </a:solidFill>
                <a:latin typeface="Bookman Old Style"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l-PH" sz="1200" b="0" i="0" u="none" strike="noStrike" kern="1200" cap="none" spc="0" normalizeH="0" baseline="0" noProof="0">
              <a:ln>
                <a:noFill/>
              </a:ln>
              <a:solidFill>
                <a:prstClr val="white"/>
              </a:solidFill>
              <a:effectLst/>
              <a:uLnTx/>
              <a:uFillTx/>
              <a:latin typeface="Bookman Old Style" pitchFamily="18" charset="0"/>
              <a:ea typeface="+mn-ea"/>
              <a:cs typeface="+mn-cs"/>
            </a:endParaRPr>
          </a:p>
        </p:txBody>
      </p:sp>
      <p:sp>
        <p:nvSpPr>
          <p:cNvPr id="7" name="Slide Number Placeholder 5"/>
          <p:cNvSpPr>
            <a:spLocks noGrp="1"/>
          </p:cNvSpPr>
          <p:nvPr>
            <p:ph type="sldNum" sz="quarter" idx="11"/>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B11BD29-0E81-412F-B279-476D0F5D93DE}" type="slidenum">
              <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endParaRPr>
          </a:p>
        </p:txBody>
      </p:sp>
    </p:spTree>
    <p:extLst>
      <p:ext uri="{BB962C8B-B14F-4D97-AF65-F5344CB8AC3E}">
        <p14:creationId xmlns:p14="http://schemas.microsoft.com/office/powerpoint/2010/main" val="11649773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4165600" y="6553200"/>
            <a:ext cx="386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l-PH" altLang="en-US" sz="1200" b="0" i="0" u="none" strike="noStrike" kern="1200" cap="none" spc="0" normalizeH="0" baseline="0" noProof="0" smtClean="0">
                <a:ln>
                  <a:noFill/>
                </a:ln>
                <a:solidFill>
                  <a:prstClr val="white"/>
                </a:solidFill>
                <a:effectLst/>
                <a:uLnTx/>
                <a:uFillTx/>
                <a:latin typeface="Bookman Old Style" panose="02050604050505020204" pitchFamily="18" charset="0"/>
                <a:ea typeface="+mn-ea"/>
                <a:cs typeface="Arial" panose="020B0604020202020204" pitchFamily="34" charset="0"/>
              </a:rPr>
              <a:t>DEPARTMENT OF EDUCATION</a:t>
            </a: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9813" y="2324100"/>
            <a:ext cx="266382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79779" y="2975768"/>
            <a:ext cx="7546505" cy="1362075"/>
          </a:xfrm>
        </p:spPr>
        <p:txBody>
          <a:bodyPr anchor="t"/>
          <a:lstStyle>
            <a:lvl1pPr algn="l">
              <a:defRPr sz="4000" b="1" cap="all">
                <a:solidFill>
                  <a:schemeClr val="tx2"/>
                </a:solidFill>
              </a:defRPr>
            </a:lvl1pPr>
          </a:lstStyle>
          <a:p>
            <a:r>
              <a:rPr lang="en-US" dirty="0" smtClean="0"/>
              <a:t>Click to edit Master title style</a:t>
            </a:r>
            <a:endParaRPr lang="fil-PH"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lgn="l">
              <a:defRPr sz="1200" baseline="0">
                <a:solidFill>
                  <a:schemeClr val="bg1"/>
                </a:solidFill>
                <a:latin typeface="Bookman Old Style"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l-PH" sz="1200" b="0" i="0" u="none" strike="noStrike" kern="1200" cap="none" spc="0" normalizeH="0" baseline="0" noProof="0">
              <a:ln>
                <a:noFill/>
              </a:ln>
              <a:solidFill>
                <a:prstClr val="white"/>
              </a:solidFill>
              <a:effectLst/>
              <a:uLnTx/>
              <a:uFillTx/>
              <a:latin typeface="Bookman Old Style" pitchFamily="18" charset="0"/>
              <a:ea typeface="+mn-ea"/>
              <a:cs typeface="+mn-cs"/>
            </a:endParaRPr>
          </a:p>
        </p:txBody>
      </p:sp>
      <p:sp>
        <p:nvSpPr>
          <p:cNvPr id="7" name="Slide Number Placeholder 5"/>
          <p:cNvSpPr>
            <a:spLocks noGrp="1"/>
          </p:cNvSpPr>
          <p:nvPr>
            <p:ph type="sldNum" sz="quarter" idx="11"/>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7CD8A6-E745-4E5A-BABE-44510C92F736}" type="slidenum">
              <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endParaRPr>
          </a:p>
        </p:txBody>
      </p:sp>
    </p:spTree>
    <p:extLst>
      <p:ext uri="{BB962C8B-B14F-4D97-AF65-F5344CB8AC3E}">
        <p14:creationId xmlns:p14="http://schemas.microsoft.com/office/powerpoint/2010/main" val="412048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6F8CAD-B35F-423F-8BFC-97C73ECEC6C3}" type="datetimeFigureOut">
              <a:rPr lang="en-PH" smtClean="0"/>
              <a:t>24/08/2018</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B7A826CF-8CD3-42F1-8B4A-9D1F06124093}" type="slidenum">
              <a:rPr lang="en-PH" smtClean="0"/>
              <a:t>‹#›</a:t>
            </a:fld>
            <a:endParaRPr lang="en-PH"/>
          </a:p>
        </p:txBody>
      </p:sp>
    </p:spTree>
    <p:extLst>
      <p:ext uri="{BB962C8B-B14F-4D97-AF65-F5344CB8AC3E}">
        <p14:creationId xmlns:p14="http://schemas.microsoft.com/office/powerpoint/2010/main" val="2983367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l-PH"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11"/>
          <p:cNvSpPr>
            <a:spLocks noChangeArrowheads="1"/>
          </p:cNvSpPr>
          <p:nvPr userDrawn="1"/>
        </p:nvSpPr>
        <p:spPr bwMode="auto">
          <a:xfrm>
            <a:off x="4165600" y="6553200"/>
            <a:ext cx="386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l-PH" altLang="en-US" sz="1200" b="0" i="0" u="none" strike="noStrike" kern="1200" cap="none" spc="0" normalizeH="0" baseline="0" noProof="0" smtClean="0">
                <a:ln>
                  <a:noFill/>
                </a:ln>
                <a:solidFill>
                  <a:prstClr val="white"/>
                </a:solidFill>
                <a:effectLst/>
                <a:uLnTx/>
                <a:uFillTx/>
                <a:latin typeface="Bookman Old Style" panose="02050604050505020204" pitchFamily="18" charset="0"/>
                <a:ea typeface="+mn-ea"/>
                <a:cs typeface="Arial" panose="020B0604020202020204" pitchFamily="34" charset="0"/>
              </a:rPr>
              <a:t>DEPARTMENT OF EDUCATION</a:t>
            </a:r>
          </a:p>
        </p:txBody>
      </p:sp>
      <p:sp>
        <p:nvSpPr>
          <p:cNvPr id="2" name="Title 1"/>
          <p:cNvSpPr>
            <a:spLocks noGrp="1"/>
          </p:cNvSpPr>
          <p:nvPr>
            <p:ph type="title"/>
          </p:nvPr>
        </p:nvSpPr>
        <p:spPr>
          <a:xfrm>
            <a:off x="0" y="0"/>
            <a:ext cx="12192000" cy="914400"/>
          </a:xfrm>
        </p:spPr>
        <p:txBody>
          <a:bodyPr/>
          <a:lstStyle>
            <a:lvl1pPr>
              <a:defRPr>
                <a:solidFill>
                  <a:schemeClr val="bg1"/>
                </a:solidFill>
              </a:defRPr>
            </a:lvl1pPr>
          </a:lstStyle>
          <a:p>
            <a:r>
              <a:rPr lang="en-US" smtClean="0"/>
              <a:t>Click to edit Master title style</a:t>
            </a:r>
            <a:endParaRPr lang="fil-PH" dirty="0"/>
          </a:p>
        </p:txBody>
      </p:sp>
      <p:sp>
        <p:nvSpPr>
          <p:cNvPr id="3" name="Content Placeholder 2"/>
          <p:cNvSpPr>
            <a:spLocks noGrp="1"/>
          </p:cNvSpPr>
          <p:nvPr>
            <p:ph sz="half" idx="1"/>
          </p:nvPr>
        </p:nvSpPr>
        <p:spPr>
          <a:xfrm>
            <a:off x="609600" y="1295403"/>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l-PH" dirty="0"/>
          </a:p>
        </p:txBody>
      </p:sp>
      <p:sp>
        <p:nvSpPr>
          <p:cNvPr id="4" name="Content Placeholder 3"/>
          <p:cNvSpPr>
            <a:spLocks noGrp="1"/>
          </p:cNvSpPr>
          <p:nvPr>
            <p:ph sz="half" idx="2"/>
          </p:nvPr>
        </p:nvSpPr>
        <p:spPr>
          <a:xfrm>
            <a:off x="6197600" y="1295403"/>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l-PH"/>
          </a:p>
        </p:txBody>
      </p:sp>
      <p:sp>
        <p:nvSpPr>
          <p:cNvPr id="7" name="Date Placeholder 3"/>
          <p:cNvSpPr>
            <a:spLocks noGrp="1"/>
          </p:cNvSpPr>
          <p:nvPr>
            <p:ph type="dt" sz="half" idx="10"/>
          </p:nvPr>
        </p:nvSpPr>
        <p:spPr/>
        <p:txBody>
          <a:bodyPr/>
          <a:lstStyle>
            <a:lvl1pPr algn="l">
              <a:defRPr sz="1200" baseline="0">
                <a:solidFill>
                  <a:schemeClr val="bg1"/>
                </a:solidFill>
                <a:latin typeface="Bookman Old Style"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l-PH" sz="1200" b="0" i="0" u="none" strike="noStrike" kern="1200" cap="none" spc="0" normalizeH="0" baseline="0" noProof="0">
              <a:ln>
                <a:noFill/>
              </a:ln>
              <a:solidFill>
                <a:prstClr val="white"/>
              </a:solidFill>
              <a:effectLst/>
              <a:uLnTx/>
              <a:uFillTx/>
              <a:latin typeface="Bookman Old Style" pitchFamily="18" charset="0"/>
              <a:ea typeface="+mn-ea"/>
              <a:cs typeface="+mn-cs"/>
            </a:endParaRPr>
          </a:p>
        </p:txBody>
      </p:sp>
      <p:sp>
        <p:nvSpPr>
          <p:cNvPr id="8" name="Slide Number Placeholder 5"/>
          <p:cNvSpPr>
            <a:spLocks noGrp="1"/>
          </p:cNvSpPr>
          <p:nvPr>
            <p:ph type="sldNum" sz="quarter" idx="11"/>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02ACE7-E222-4AC0-B8FC-1699E90AC55B}" type="slidenum">
              <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endParaRPr>
          </a:p>
        </p:txBody>
      </p:sp>
    </p:spTree>
    <p:extLst>
      <p:ext uri="{BB962C8B-B14F-4D97-AF65-F5344CB8AC3E}">
        <p14:creationId xmlns:p14="http://schemas.microsoft.com/office/powerpoint/2010/main" val="4143479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l-PH"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11"/>
          <p:cNvSpPr>
            <a:spLocks noChangeArrowheads="1"/>
          </p:cNvSpPr>
          <p:nvPr userDrawn="1"/>
        </p:nvSpPr>
        <p:spPr bwMode="auto">
          <a:xfrm>
            <a:off x="4165600" y="6553200"/>
            <a:ext cx="386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l-PH" altLang="en-US" sz="1200" b="0" i="0" u="none" strike="noStrike" kern="1200" cap="none" spc="0" normalizeH="0" baseline="0" noProof="0" smtClean="0">
                <a:ln>
                  <a:noFill/>
                </a:ln>
                <a:solidFill>
                  <a:prstClr val="white"/>
                </a:solidFill>
                <a:effectLst/>
                <a:uLnTx/>
                <a:uFillTx/>
                <a:latin typeface="Bookman Old Style" panose="02050604050505020204" pitchFamily="18" charset="0"/>
                <a:ea typeface="+mn-ea"/>
                <a:cs typeface="Arial" panose="020B0604020202020204" pitchFamily="34" charset="0"/>
              </a:rPr>
              <a:t>DEPARTMENT OF EDUCATION</a:t>
            </a:r>
          </a:p>
        </p:txBody>
      </p:sp>
      <p:sp>
        <p:nvSpPr>
          <p:cNvPr id="2" name="Title 1"/>
          <p:cNvSpPr>
            <a:spLocks noGrp="1"/>
          </p:cNvSpPr>
          <p:nvPr>
            <p:ph type="title"/>
          </p:nvPr>
        </p:nvSpPr>
        <p:spPr>
          <a:xfrm>
            <a:off x="0" y="0"/>
            <a:ext cx="12192000" cy="914400"/>
          </a:xfrm>
        </p:spPr>
        <p:txBody>
          <a:bodyPr/>
          <a:lstStyle>
            <a:lvl1pPr>
              <a:defRPr>
                <a:solidFill>
                  <a:schemeClr val="bg1"/>
                </a:solidFill>
              </a:defRPr>
            </a:lvl1pPr>
          </a:lstStyle>
          <a:p>
            <a:r>
              <a:rPr lang="en-US" smtClean="0"/>
              <a:t>Click to edit Master title style</a:t>
            </a:r>
            <a:endParaRPr lang="fil-PH" dirty="0"/>
          </a:p>
        </p:txBody>
      </p:sp>
      <p:sp>
        <p:nvSpPr>
          <p:cNvPr id="3" name="Text Placeholder 2"/>
          <p:cNvSpPr>
            <a:spLocks noGrp="1"/>
          </p:cNvSpPr>
          <p:nvPr>
            <p:ph type="body" idx="1"/>
          </p:nvPr>
        </p:nvSpPr>
        <p:spPr>
          <a:xfrm>
            <a:off x="609600" y="1295400"/>
            <a:ext cx="5386917" cy="685800"/>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1981203"/>
            <a:ext cx="5386917"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l-PH" dirty="0"/>
          </a:p>
        </p:txBody>
      </p:sp>
      <p:sp>
        <p:nvSpPr>
          <p:cNvPr id="5" name="Text Placeholder 4"/>
          <p:cNvSpPr>
            <a:spLocks noGrp="1"/>
          </p:cNvSpPr>
          <p:nvPr>
            <p:ph type="body" sz="quarter" idx="3"/>
          </p:nvPr>
        </p:nvSpPr>
        <p:spPr>
          <a:xfrm>
            <a:off x="6193369" y="1295400"/>
            <a:ext cx="5389033" cy="685800"/>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1981203"/>
            <a:ext cx="5389033" cy="4144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l-PH"/>
          </a:p>
        </p:txBody>
      </p:sp>
      <p:sp>
        <p:nvSpPr>
          <p:cNvPr id="9" name="Date Placeholder 3"/>
          <p:cNvSpPr>
            <a:spLocks noGrp="1"/>
          </p:cNvSpPr>
          <p:nvPr>
            <p:ph type="dt" sz="half" idx="10"/>
          </p:nvPr>
        </p:nvSpPr>
        <p:spPr/>
        <p:txBody>
          <a:bodyPr/>
          <a:lstStyle>
            <a:lvl1pPr algn="l">
              <a:defRPr sz="1200" baseline="0">
                <a:solidFill>
                  <a:schemeClr val="bg1"/>
                </a:solidFill>
                <a:latin typeface="Bookman Old Style"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l-PH" sz="1200" b="0" i="0" u="none" strike="noStrike" kern="1200" cap="none" spc="0" normalizeH="0" baseline="0" noProof="0">
              <a:ln>
                <a:noFill/>
              </a:ln>
              <a:solidFill>
                <a:prstClr val="white"/>
              </a:solidFill>
              <a:effectLst/>
              <a:uLnTx/>
              <a:uFillTx/>
              <a:latin typeface="Bookman Old Style" pitchFamily="18" charset="0"/>
              <a:ea typeface="+mn-ea"/>
              <a:cs typeface="+mn-cs"/>
            </a:endParaRPr>
          </a:p>
        </p:txBody>
      </p:sp>
      <p:sp>
        <p:nvSpPr>
          <p:cNvPr id="10" name="Slide Number Placeholder 5"/>
          <p:cNvSpPr>
            <a:spLocks noGrp="1"/>
          </p:cNvSpPr>
          <p:nvPr>
            <p:ph type="sldNum" sz="quarter" idx="11"/>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D726DE-37B2-4300-8F21-ACF6014ED186}" type="slidenum">
              <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endParaRPr>
          </a:p>
        </p:txBody>
      </p:sp>
    </p:spTree>
    <p:extLst>
      <p:ext uri="{BB962C8B-B14F-4D97-AF65-F5344CB8AC3E}">
        <p14:creationId xmlns:p14="http://schemas.microsoft.com/office/powerpoint/2010/main" val="36804303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l-PH"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ctangle 11"/>
          <p:cNvSpPr>
            <a:spLocks noChangeArrowheads="1"/>
          </p:cNvSpPr>
          <p:nvPr userDrawn="1"/>
        </p:nvSpPr>
        <p:spPr bwMode="auto">
          <a:xfrm>
            <a:off x="4165600" y="6553200"/>
            <a:ext cx="386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l-PH" altLang="en-US" sz="1200" b="0" i="0" u="none" strike="noStrike" kern="1200" cap="none" spc="0" normalizeH="0" baseline="0" noProof="0" smtClean="0">
                <a:ln>
                  <a:noFill/>
                </a:ln>
                <a:solidFill>
                  <a:prstClr val="white"/>
                </a:solidFill>
                <a:effectLst/>
                <a:uLnTx/>
                <a:uFillTx/>
                <a:latin typeface="Bookman Old Style" panose="02050604050505020204" pitchFamily="18" charset="0"/>
                <a:ea typeface="+mn-ea"/>
                <a:cs typeface="Arial" panose="020B0604020202020204" pitchFamily="34" charset="0"/>
              </a:rPr>
              <a:t>DEPARTMENT OF EDUCATION</a:t>
            </a:r>
          </a:p>
        </p:txBody>
      </p:sp>
      <p:sp>
        <p:nvSpPr>
          <p:cNvPr id="2" name="Title 1"/>
          <p:cNvSpPr>
            <a:spLocks noGrp="1"/>
          </p:cNvSpPr>
          <p:nvPr>
            <p:ph type="title"/>
          </p:nvPr>
        </p:nvSpPr>
        <p:spPr>
          <a:xfrm>
            <a:off x="0" y="0"/>
            <a:ext cx="12192000" cy="914400"/>
          </a:xfrm>
        </p:spPr>
        <p:txBody>
          <a:bodyPr/>
          <a:lstStyle>
            <a:lvl1pPr>
              <a:defRPr>
                <a:solidFill>
                  <a:schemeClr val="bg1"/>
                </a:solidFill>
              </a:defRPr>
            </a:lvl1pPr>
          </a:lstStyle>
          <a:p>
            <a:r>
              <a:rPr lang="en-US" smtClean="0"/>
              <a:t>Click to edit Master title style</a:t>
            </a:r>
            <a:endParaRPr lang="fil-PH" dirty="0"/>
          </a:p>
        </p:txBody>
      </p:sp>
      <p:sp>
        <p:nvSpPr>
          <p:cNvPr id="5" name="Date Placeholder 3"/>
          <p:cNvSpPr>
            <a:spLocks noGrp="1"/>
          </p:cNvSpPr>
          <p:nvPr>
            <p:ph type="dt" sz="half" idx="10"/>
          </p:nvPr>
        </p:nvSpPr>
        <p:spPr/>
        <p:txBody>
          <a:bodyPr/>
          <a:lstStyle>
            <a:lvl1pPr algn="l">
              <a:defRPr sz="1200" baseline="0">
                <a:solidFill>
                  <a:schemeClr val="bg1"/>
                </a:solidFill>
                <a:latin typeface="Bookman Old Style"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l-PH" sz="1200" b="0" i="0" u="none" strike="noStrike" kern="1200" cap="none" spc="0" normalizeH="0" baseline="0" noProof="0">
              <a:ln>
                <a:noFill/>
              </a:ln>
              <a:solidFill>
                <a:prstClr val="white"/>
              </a:solidFill>
              <a:effectLst/>
              <a:uLnTx/>
              <a:uFillTx/>
              <a:latin typeface="Bookman Old Style" pitchFamily="18" charset="0"/>
              <a:ea typeface="+mn-ea"/>
              <a:cs typeface="+mn-cs"/>
            </a:endParaRPr>
          </a:p>
        </p:txBody>
      </p:sp>
      <p:sp>
        <p:nvSpPr>
          <p:cNvPr id="6" name="Slide Number Placeholder 5"/>
          <p:cNvSpPr>
            <a:spLocks noGrp="1"/>
          </p:cNvSpPr>
          <p:nvPr>
            <p:ph type="sldNum" sz="quarter" idx="11"/>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13EDABD-571E-49FA-85C5-6B3E8882A187}" type="slidenum">
              <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endParaRPr>
          </a:p>
        </p:txBody>
      </p:sp>
    </p:spTree>
    <p:extLst>
      <p:ext uri="{BB962C8B-B14F-4D97-AF65-F5344CB8AC3E}">
        <p14:creationId xmlns:p14="http://schemas.microsoft.com/office/powerpoint/2010/main" val="17196394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ChangeArrowheads="1"/>
          </p:cNvSpPr>
          <p:nvPr userDrawn="1"/>
        </p:nvSpPr>
        <p:spPr bwMode="auto">
          <a:xfrm>
            <a:off x="4165600" y="6553200"/>
            <a:ext cx="386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l-PH" altLang="en-US" sz="1200" b="0" i="0" u="none" strike="noStrike" kern="1200" cap="none" spc="0" normalizeH="0" baseline="0" noProof="0" smtClean="0">
                <a:ln>
                  <a:noFill/>
                </a:ln>
                <a:solidFill>
                  <a:prstClr val="white"/>
                </a:solidFill>
                <a:effectLst/>
                <a:uLnTx/>
                <a:uFillTx/>
                <a:latin typeface="Bookman Old Style" panose="02050604050505020204" pitchFamily="18" charset="0"/>
                <a:ea typeface="+mn-ea"/>
                <a:cs typeface="Arial" panose="020B0604020202020204" pitchFamily="34" charset="0"/>
              </a:rPr>
              <a:t>DEPARTMENT OF EDUCATION</a:t>
            </a:r>
          </a:p>
        </p:txBody>
      </p:sp>
      <p:sp>
        <p:nvSpPr>
          <p:cNvPr id="3" name="Date Placeholder 3"/>
          <p:cNvSpPr>
            <a:spLocks noGrp="1"/>
          </p:cNvSpPr>
          <p:nvPr>
            <p:ph type="dt" sz="half" idx="10"/>
          </p:nvPr>
        </p:nvSpPr>
        <p:spPr/>
        <p:txBody>
          <a:bodyPr/>
          <a:lstStyle>
            <a:lvl1pPr algn="l">
              <a:defRPr sz="1200" baseline="0">
                <a:solidFill>
                  <a:schemeClr val="bg1"/>
                </a:solidFill>
                <a:latin typeface="Bookman Old Style"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l-PH" sz="1200" b="0" i="0" u="none" strike="noStrike" kern="1200" cap="none" spc="0" normalizeH="0" baseline="0" noProof="0">
              <a:ln>
                <a:noFill/>
              </a:ln>
              <a:solidFill>
                <a:prstClr val="white"/>
              </a:solidFill>
              <a:effectLst/>
              <a:uLnTx/>
              <a:uFillTx/>
              <a:latin typeface="Bookman Old Style" pitchFamily="18" charset="0"/>
              <a:ea typeface="+mn-ea"/>
              <a:cs typeface="+mn-cs"/>
            </a:endParaRPr>
          </a:p>
        </p:txBody>
      </p:sp>
      <p:sp>
        <p:nvSpPr>
          <p:cNvPr id="4" name="Slide Number Placeholder 5"/>
          <p:cNvSpPr>
            <a:spLocks noGrp="1"/>
          </p:cNvSpPr>
          <p:nvPr>
            <p:ph type="sldNum" sz="quarter" idx="11"/>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F304BE7-90C0-46FE-8E4B-32DB12A7055F}" type="slidenum">
              <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endParaRPr>
          </a:p>
        </p:txBody>
      </p:sp>
    </p:spTree>
    <p:extLst>
      <p:ext uri="{BB962C8B-B14F-4D97-AF65-F5344CB8AC3E}">
        <p14:creationId xmlns:p14="http://schemas.microsoft.com/office/powerpoint/2010/main" val="17434064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10"/>
          <p:cNvSpPr>
            <a:spLocks noChangeArrowheads="1"/>
          </p:cNvSpPr>
          <p:nvPr userDrawn="1"/>
        </p:nvSpPr>
        <p:spPr bwMode="auto">
          <a:xfrm>
            <a:off x="4165600" y="6553200"/>
            <a:ext cx="386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l-PH" altLang="en-US" sz="1200" b="0" i="0" u="none" strike="noStrike" kern="1200" cap="none" spc="0" normalizeH="0" baseline="0" noProof="0" smtClean="0">
                <a:ln>
                  <a:noFill/>
                </a:ln>
                <a:solidFill>
                  <a:prstClr val="white"/>
                </a:solidFill>
                <a:effectLst/>
                <a:uLnTx/>
                <a:uFillTx/>
                <a:latin typeface="Bookman Old Style" panose="02050604050505020204" pitchFamily="18" charset="0"/>
                <a:ea typeface="+mn-ea"/>
                <a:cs typeface="Arial" panose="020B0604020202020204" pitchFamily="34" charset="0"/>
              </a:rPr>
              <a:t>DEPARTMENT OF EDUCATION</a:t>
            </a:r>
          </a:p>
        </p:txBody>
      </p:sp>
      <p:sp>
        <p:nvSpPr>
          <p:cNvPr id="2" name="Title 1"/>
          <p:cNvSpPr>
            <a:spLocks noGrp="1"/>
          </p:cNvSpPr>
          <p:nvPr>
            <p:ph type="title"/>
          </p:nvPr>
        </p:nvSpPr>
        <p:spPr>
          <a:xfrm>
            <a:off x="609601" y="273050"/>
            <a:ext cx="4011084" cy="1162050"/>
          </a:xfrm>
        </p:spPr>
        <p:txBody>
          <a:bodyPr anchor="b"/>
          <a:lstStyle>
            <a:lvl1pPr algn="l">
              <a:defRPr sz="2000" b="1">
                <a:solidFill>
                  <a:schemeClr val="tx2"/>
                </a:solidFill>
              </a:defRPr>
            </a:lvl1pPr>
          </a:lstStyle>
          <a:p>
            <a:r>
              <a:rPr lang="en-US" dirty="0" smtClean="0"/>
              <a:t>Click to edit Master title style</a:t>
            </a:r>
            <a:endParaRPr lang="fil-PH" dirty="0"/>
          </a:p>
        </p:txBody>
      </p:sp>
      <p:sp>
        <p:nvSpPr>
          <p:cNvPr id="3" name="Content Placeholder 2"/>
          <p:cNvSpPr>
            <a:spLocks noGrp="1"/>
          </p:cNvSpPr>
          <p:nvPr>
            <p:ph idx="1"/>
          </p:nvPr>
        </p:nvSpPr>
        <p:spPr>
          <a:xfrm>
            <a:off x="4766734" y="273053"/>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l-PH"/>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lgn="l">
              <a:defRPr sz="1200" baseline="0">
                <a:solidFill>
                  <a:schemeClr val="bg1"/>
                </a:solidFill>
                <a:latin typeface="Bookman Old Style"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l-PH" sz="1200" b="0" i="0" u="none" strike="noStrike" kern="1200" cap="none" spc="0" normalizeH="0" baseline="0" noProof="0">
              <a:ln>
                <a:noFill/>
              </a:ln>
              <a:solidFill>
                <a:prstClr val="white"/>
              </a:solidFill>
              <a:effectLst/>
              <a:uLnTx/>
              <a:uFillTx/>
              <a:latin typeface="Bookman Old Style" pitchFamily="18" charset="0"/>
              <a:ea typeface="+mn-ea"/>
              <a:cs typeface="+mn-cs"/>
            </a:endParaRPr>
          </a:p>
        </p:txBody>
      </p:sp>
      <p:sp>
        <p:nvSpPr>
          <p:cNvPr id="7" name="Slide Number Placeholder 5"/>
          <p:cNvSpPr>
            <a:spLocks noGrp="1"/>
          </p:cNvSpPr>
          <p:nvPr>
            <p:ph type="sldNum" sz="quarter" idx="11"/>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1C3C9FC-E7C2-4258-94E1-DEE6E114516C}" type="slidenum">
              <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endParaRPr>
          </a:p>
        </p:txBody>
      </p:sp>
    </p:spTree>
    <p:extLst>
      <p:ext uri="{BB962C8B-B14F-4D97-AF65-F5344CB8AC3E}">
        <p14:creationId xmlns:p14="http://schemas.microsoft.com/office/powerpoint/2010/main" val="17435118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10"/>
          <p:cNvSpPr>
            <a:spLocks noChangeArrowheads="1"/>
          </p:cNvSpPr>
          <p:nvPr userDrawn="1"/>
        </p:nvSpPr>
        <p:spPr bwMode="auto">
          <a:xfrm>
            <a:off x="4165600" y="6553200"/>
            <a:ext cx="386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l-PH" altLang="en-US" sz="1200" b="0" i="0" u="none" strike="noStrike" kern="1200" cap="none" spc="0" normalizeH="0" baseline="0" noProof="0" smtClean="0">
                <a:ln>
                  <a:noFill/>
                </a:ln>
                <a:solidFill>
                  <a:prstClr val="white"/>
                </a:solidFill>
                <a:effectLst/>
                <a:uLnTx/>
                <a:uFillTx/>
                <a:latin typeface="Bookman Old Style" panose="02050604050505020204" pitchFamily="18" charset="0"/>
                <a:ea typeface="+mn-ea"/>
                <a:cs typeface="Arial" panose="020B0604020202020204" pitchFamily="34" charset="0"/>
              </a:rPr>
              <a:t>DEPARTMENT OF EDUCATION</a:t>
            </a:r>
          </a:p>
        </p:txBody>
      </p:sp>
      <p:sp>
        <p:nvSpPr>
          <p:cNvPr id="2" name="Title 1"/>
          <p:cNvSpPr>
            <a:spLocks noGrp="1"/>
          </p:cNvSpPr>
          <p:nvPr>
            <p:ph type="title"/>
          </p:nvPr>
        </p:nvSpPr>
        <p:spPr>
          <a:xfrm>
            <a:off x="2389717" y="4800600"/>
            <a:ext cx="7315200" cy="566738"/>
          </a:xfrm>
        </p:spPr>
        <p:txBody>
          <a:bodyPr anchor="b"/>
          <a:lstStyle>
            <a:lvl1pPr algn="l">
              <a:defRPr sz="2000" b="1">
                <a:solidFill>
                  <a:schemeClr val="tx2"/>
                </a:solidFill>
              </a:defRPr>
            </a:lvl1pPr>
          </a:lstStyle>
          <a:p>
            <a:r>
              <a:rPr lang="en-US" smtClean="0"/>
              <a:t>Click to edit Master title style</a:t>
            </a:r>
            <a:endParaRPr lang="fil-PH"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fil-PH"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lgn="l">
              <a:defRPr sz="1200" baseline="0">
                <a:solidFill>
                  <a:schemeClr val="bg1"/>
                </a:solidFill>
                <a:latin typeface="Bookman Old Style"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l-PH" sz="1200" b="0" i="0" u="none" strike="noStrike" kern="1200" cap="none" spc="0" normalizeH="0" baseline="0" noProof="0">
              <a:ln>
                <a:noFill/>
              </a:ln>
              <a:solidFill>
                <a:prstClr val="white"/>
              </a:solidFill>
              <a:effectLst/>
              <a:uLnTx/>
              <a:uFillTx/>
              <a:latin typeface="Bookman Old Style" pitchFamily="18" charset="0"/>
              <a:ea typeface="+mn-ea"/>
              <a:cs typeface="+mn-cs"/>
            </a:endParaRPr>
          </a:p>
        </p:txBody>
      </p:sp>
      <p:sp>
        <p:nvSpPr>
          <p:cNvPr id="7" name="Slide Number Placeholder 5"/>
          <p:cNvSpPr>
            <a:spLocks noGrp="1"/>
          </p:cNvSpPr>
          <p:nvPr>
            <p:ph type="sldNum" sz="quarter" idx="11"/>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6C8CD43-D913-4E8E-95F4-CA9CB5B4CFDF}" type="slidenum">
              <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endParaRPr>
          </a:p>
        </p:txBody>
      </p:sp>
    </p:spTree>
    <p:extLst>
      <p:ext uri="{BB962C8B-B14F-4D97-AF65-F5344CB8AC3E}">
        <p14:creationId xmlns:p14="http://schemas.microsoft.com/office/powerpoint/2010/main" val="747476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l-PH"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11"/>
          <p:cNvSpPr>
            <a:spLocks noChangeArrowheads="1"/>
          </p:cNvSpPr>
          <p:nvPr userDrawn="1"/>
        </p:nvSpPr>
        <p:spPr bwMode="auto">
          <a:xfrm>
            <a:off x="4165600" y="6553200"/>
            <a:ext cx="386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l-PH" altLang="en-US" sz="1200" b="0" i="0" u="none" strike="noStrike" kern="1200" cap="none" spc="0" normalizeH="0" baseline="0" noProof="0" smtClean="0">
                <a:ln>
                  <a:noFill/>
                </a:ln>
                <a:solidFill>
                  <a:prstClr val="white"/>
                </a:solidFill>
                <a:effectLst/>
                <a:uLnTx/>
                <a:uFillTx/>
                <a:latin typeface="Bookman Old Style" panose="02050604050505020204" pitchFamily="18" charset="0"/>
                <a:ea typeface="+mn-ea"/>
                <a:cs typeface="Arial" panose="020B0604020202020204" pitchFamily="34" charset="0"/>
              </a:rPr>
              <a:t>DEPARTMENT OF EDUCATION</a:t>
            </a:r>
          </a:p>
        </p:txBody>
      </p:sp>
      <p:sp>
        <p:nvSpPr>
          <p:cNvPr id="2" name="Title 1"/>
          <p:cNvSpPr>
            <a:spLocks noGrp="1"/>
          </p:cNvSpPr>
          <p:nvPr>
            <p:ph type="title"/>
          </p:nvPr>
        </p:nvSpPr>
        <p:spPr>
          <a:xfrm>
            <a:off x="0" y="0"/>
            <a:ext cx="12192000" cy="914400"/>
          </a:xfrm>
        </p:spPr>
        <p:txBody>
          <a:bodyPr/>
          <a:lstStyle>
            <a:lvl1pPr>
              <a:defRPr>
                <a:solidFill>
                  <a:schemeClr val="bg1"/>
                </a:solidFill>
              </a:defRPr>
            </a:lvl1pPr>
          </a:lstStyle>
          <a:p>
            <a:r>
              <a:rPr lang="en-US" smtClean="0"/>
              <a:t>Click to edit Master title style</a:t>
            </a:r>
            <a:endParaRPr lang="fil-PH"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l-PH"/>
          </a:p>
        </p:txBody>
      </p:sp>
      <p:sp>
        <p:nvSpPr>
          <p:cNvPr id="6" name="Date Placeholder 3"/>
          <p:cNvSpPr>
            <a:spLocks noGrp="1"/>
          </p:cNvSpPr>
          <p:nvPr>
            <p:ph type="dt" sz="half" idx="10"/>
          </p:nvPr>
        </p:nvSpPr>
        <p:spPr/>
        <p:txBody>
          <a:bodyPr/>
          <a:lstStyle>
            <a:lvl1pPr algn="l">
              <a:defRPr sz="1200" baseline="0">
                <a:solidFill>
                  <a:schemeClr val="bg1"/>
                </a:solidFill>
                <a:latin typeface="Bookman Old Style"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l-PH" sz="1200" b="0" i="0" u="none" strike="noStrike" kern="1200" cap="none" spc="0" normalizeH="0" baseline="0" noProof="0">
              <a:ln>
                <a:noFill/>
              </a:ln>
              <a:solidFill>
                <a:prstClr val="white"/>
              </a:solidFill>
              <a:effectLst/>
              <a:uLnTx/>
              <a:uFillTx/>
              <a:latin typeface="Bookman Old Style" pitchFamily="18" charset="0"/>
              <a:ea typeface="+mn-ea"/>
              <a:cs typeface="+mn-cs"/>
            </a:endParaRPr>
          </a:p>
        </p:txBody>
      </p:sp>
      <p:sp>
        <p:nvSpPr>
          <p:cNvPr id="7" name="Slide Number Placeholder 5"/>
          <p:cNvSpPr>
            <a:spLocks noGrp="1"/>
          </p:cNvSpPr>
          <p:nvPr>
            <p:ph type="sldNum" sz="quarter" idx="11"/>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34B93C-717D-4FF2-A434-A9082C4E8BD5}" type="slidenum">
              <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endParaRPr>
          </a:p>
        </p:txBody>
      </p:sp>
    </p:spTree>
    <p:extLst>
      <p:ext uri="{BB962C8B-B14F-4D97-AF65-F5344CB8AC3E}">
        <p14:creationId xmlns:p14="http://schemas.microsoft.com/office/powerpoint/2010/main" val="22948602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4165600" y="6553200"/>
            <a:ext cx="386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l-PH" altLang="en-US" sz="1200" b="0" i="0" u="none" strike="noStrike" kern="1200" cap="none" spc="0" normalizeH="0" baseline="0" noProof="0" smtClean="0">
                <a:ln>
                  <a:noFill/>
                </a:ln>
                <a:solidFill>
                  <a:prstClr val="white"/>
                </a:solidFill>
                <a:effectLst/>
                <a:uLnTx/>
                <a:uFillTx/>
                <a:latin typeface="Bookman Old Style" panose="02050604050505020204" pitchFamily="18" charset="0"/>
                <a:ea typeface="+mn-ea"/>
                <a:cs typeface="Arial" panose="020B0604020202020204" pitchFamily="34" charset="0"/>
              </a:rPr>
              <a:t>DEPARTMENT OF EDUCATION</a:t>
            </a:r>
          </a:p>
        </p:txBody>
      </p:sp>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fil-PH"/>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l-PH"/>
          </a:p>
        </p:txBody>
      </p:sp>
      <p:sp>
        <p:nvSpPr>
          <p:cNvPr id="5" name="Date Placeholder 3"/>
          <p:cNvSpPr>
            <a:spLocks noGrp="1"/>
          </p:cNvSpPr>
          <p:nvPr>
            <p:ph type="dt" sz="half" idx="10"/>
          </p:nvPr>
        </p:nvSpPr>
        <p:spPr/>
        <p:txBody>
          <a:bodyPr/>
          <a:lstStyle>
            <a:lvl1pPr algn="l">
              <a:defRPr sz="1200" baseline="0">
                <a:solidFill>
                  <a:schemeClr val="bg1"/>
                </a:solidFill>
                <a:latin typeface="Bookman Old Style"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l-PH" sz="1200" b="0" i="0" u="none" strike="noStrike" kern="1200" cap="none" spc="0" normalizeH="0" baseline="0" noProof="0">
              <a:ln>
                <a:noFill/>
              </a:ln>
              <a:solidFill>
                <a:prstClr val="white"/>
              </a:solidFill>
              <a:effectLst/>
              <a:uLnTx/>
              <a:uFillTx/>
              <a:latin typeface="Bookman Old Style" pitchFamily="18" charset="0"/>
              <a:ea typeface="+mn-ea"/>
              <a:cs typeface="+mn-cs"/>
            </a:endParaRPr>
          </a:p>
        </p:txBody>
      </p:sp>
      <p:sp>
        <p:nvSpPr>
          <p:cNvPr id="6" name="Slide Number Placeholder 5"/>
          <p:cNvSpPr>
            <a:spLocks noGrp="1"/>
          </p:cNvSpPr>
          <p:nvPr>
            <p:ph type="sldNum" sz="quarter" idx="11"/>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41FC82-4360-4294-937F-9FF5246209B7}" type="slidenum">
              <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endParaRPr>
          </a:p>
        </p:txBody>
      </p:sp>
    </p:spTree>
    <p:extLst>
      <p:ext uri="{BB962C8B-B14F-4D97-AF65-F5344CB8AC3E}">
        <p14:creationId xmlns:p14="http://schemas.microsoft.com/office/powerpoint/2010/main" val="8935960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
          </p:nvPr>
        </p:nvSpPr>
        <p:spPr>
          <a:xfrm>
            <a:off x="609600" y="2362201"/>
            <a:ext cx="10972800" cy="3763963"/>
          </a:xfrm>
        </p:spPr>
        <p:txBody>
          <a:bodyPr/>
          <a:lstStyle>
            <a:lvl1pPr>
              <a:defRPr sz="2400">
                <a:latin typeface="Bookman Old Style"/>
                <a:cs typeface="Bookman Old Style"/>
              </a:defRPr>
            </a:lvl1pPr>
            <a:lvl2pPr>
              <a:defRPr sz="2000">
                <a:latin typeface="Bookman Old Style"/>
                <a:cs typeface="Bookman Old Style"/>
              </a:defRPr>
            </a:lvl2pPr>
            <a:lvl3pPr>
              <a:defRPr sz="1800">
                <a:latin typeface="Bookman Old Style"/>
                <a:cs typeface="Bookman Old Style"/>
              </a:defRPr>
            </a:lvl3pPr>
            <a:lvl4pPr>
              <a:defRPr sz="1600">
                <a:latin typeface="Bookman Old Style"/>
                <a:cs typeface="Bookman Old Style"/>
              </a:defRPr>
            </a:lvl4pPr>
            <a:lvl5pPr>
              <a:defRPr sz="1600">
                <a:latin typeface="Bookman Old Style"/>
                <a:cs typeface="Bookman Old Styl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609600" y="1219201"/>
            <a:ext cx="10972800" cy="1066800"/>
          </a:xfrm>
        </p:spPr>
        <p:txBody>
          <a:bodyPr>
            <a:noAutofit/>
          </a:bodyPr>
          <a:lstStyle>
            <a:lvl1pPr>
              <a:defRPr sz="2800">
                <a:latin typeface="Bookman Old Style"/>
                <a:cs typeface="Bookman Old Style"/>
              </a:defRPr>
            </a:lvl1pPr>
            <a:lvl2pPr>
              <a:defRPr sz="2400">
                <a:latin typeface="Bookman Old Style"/>
                <a:cs typeface="Bookman Old Style"/>
              </a:defRPr>
            </a:lvl2pPr>
            <a:lvl3pPr>
              <a:defRPr sz="2000">
                <a:latin typeface="Bookman Old Style"/>
                <a:cs typeface="Bookman Old Style"/>
              </a:defRPr>
            </a:lvl3pPr>
            <a:lvl4pPr>
              <a:defRPr sz="1800">
                <a:latin typeface="Bookman Old Style"/>
                <a:cs typeface="Bookman Old Style"/>
              </a:defRPr>
            </a:lvl4pPr>
            <a:lvl5pPr>
              <a:defRPr sz="1800">
                <a:latin typeface="Bookman Old Style"/>
                <a:cs typeface="Bookman Old Styl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2"/>
          <p:cNvSpPr>
            <a:spLocks noGrp="1"/>
          </p:cNvSpPr>
          <p:nvPr>
            <p:ph type="dt" sz="half" idx="14"/>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0FB95E-2664-4CF8-97A6-80FD8A240071}" type="datetime1">
              <a:rPr kumimoji="0" lang="en-PH" sz="1200" b="0" i="0" u="none" strike="noStrike" kern="1200" cap="none" spc="0" normalizeH="0" baseline="0" noProof="0">
                <a:ln>
                  <a:noFill/>
                </a:ln>
                <a:solidFill>
                  <a:prstClr val="white"/>
                </a:solidFill>
                <a:effectLst/>
                <a:uLnTx/>
                <a:uFillTx/>
                <a:latin typeface="Bookman Old Style"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US" sz="1200" b="0" i="0" u="none" strike="noStrike" kern="1200" cap="none" spc="0" normalizeH="0" baseline="0" noProof="0">
              <a:ln>
                <a:noFill/>
              </a:ln>
              <a:solidFill>
                <a:prstClr val="white"/>
              </a:solidFill>
              <a:effectLst/>
              <a:uLnTx/>
              <a:uFillTx/>
              <a:latin typeface="Bookman Old Style" pitchFamily="18" charset="0"/>
              <a:ea typeface="+mn-ea"/>
              <a:cs typeface="+mn-cs"/>
            </a:endParaRPr>
          </a:p>
        </p:txBody>
      </p:sp>
      <p:sp>
        <p:nvSpPr>
          <p:cNvPr id="8" name="Footer Placeholder 3"/>
          <p:cNvSpPr>
            <a:spLocks noGrp="1"/>
          </p:cNvSpPr>
          <p:nvPr>
            <p:ph type="ftr" sz="quarter" idx="15"/>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Bookman Old Style" pitchFamily="18" charset="0"/>
                <a:ea typeface="+mn-ea"/>
                <a:cs typeface="+mn-cs"/>
              </a:rPr>
              <a:t>Employee Welfare</a:t>
            </a:r>
          </a:p>
        </p:txBody>
      </p:sp>
      <p:sp>
        <p:nvSpPr>
          <p:cNvPr id="9" name="Slide Number Placeholder 4"/>
          <p:cNvSpPr>
            <a:spLocks noGrp="1"/>
          </p:cNvSpPr>
          <p:nvPr>
            <p:ph type="sldNum" sz="quarter" idx="16"/>
          </p:nvPr>
        </p:nvSpPr>
        <p:spPr/>
        <p:txBody>
          <a:bodyPr/>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24908F-4424-4AAC-BF83-30EB35376EBA}" type="slidenum">
              <a:rPr kumimoji="0" lang="en-US"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endParaRPr>
          </a:p>
        </p:txBody>
      </p:sp>
    </p:spTree>
    <p:extLst>
      <p:ext uri="{BB962C8B-B14F-4D97-AF65-F5344CB8AC3E}">
        <p14:creationId xmlns:p14="http://schemas.microsoft.com/office/powerpoint/2010/main" val="40513044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9CD68064-0091-3349-ACC9-600EC4853AC2}"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126070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76F8CAD-B35F-423F-8BFC-97C73ECEC6C3}" type="datetimeFigureOut">
              <a:rPr lang="en-PH" smtClean="0"/>
              <a:t>24/08/2018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B7A826CF-8CD3-42F1-8B4A-9D1F06124093}" type="slidenum">
              <a:rPr lang="en-PH" smtClean="0"/>
              <a:t>‹#›</a:t>
            </a:fld>
            <a:endParaRPr lang="en-PH"/>
          </a:p>
        </p:txBody>
      </p:sp>
    </p:spTree>
    <p:extLst>
      <p:ext uri="{BB962C8B-B14F-4D97-AF65-F5344CB8AC3E}">
        <p14:creationId xmlns:p14="http://schemas.microsoft.com/office/powerpoint/2010/main" val="32984182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PH"/>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FAC99F-E206-4CF3-98BE-FA7AD908798B}"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8DCD-C35D-453C-A4B0-AA23996BE1FB}"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4595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FAC99F-E206-4CF3-98BE-FA7AD908798B}"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8DCD-C35D-453C-A4B0-AA23996BE1FB}"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3612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FAC99F-E206-4CF3-98BE-FA7AD908798B}"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8DCD-C35D-453C-A4B0-AA23996BE1FB}"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3899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FAC99F-E206-4CF3-98BE-FA7AD908798B}"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8DCD-C35D-453C-A4B0-AA23996BE1FB}"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4078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FAC99F-E206-4CF3-98BE-FA7AD908798B}"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8DCD-C35D-453C-A4B0-AA23996BE1FB}"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6411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FAC99F-E206-4CF3-98BE-FA7AD908798B}"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8DCD-C35D-453C-A4B0-AA23996BE1FB}"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577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FAC99F-E206-4CF3-98BE-FA7AD908798B}"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8DCD-C35D-453C-A4B0-AA23996BE1FB}"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0142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FAC99F-E206-4CF3-98BE-FA7AD908798B}"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8DCD-C35D-453C-A4B0-AA23996BE1FB}"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0558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FAC99F-E206-4CF3-98BE-FA7AD908798B}"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8DCD-C35D-453C-A4B0-AA23996BE1FB}"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2846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FAC99F-E206-4CF3-98BE-FA7AD908798B}"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8DCD-C35D-453C-A4B0-AA23996BE1FB}"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642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76F8CAD-B35F-423F-8BFC-97C73ECEC6C3}" type="datetimeFigureOut">
              <a:rPr lang="en-PH" smtClean="0"/>
              <a:t>24/08/2018</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B7A826CF-8CD3-42F1-8B4A-9D1F06124093}" type="slidenum">
              <a:rPr lang="en-PH" smtClean="0"/>
              <a:t>‹#›</a:t>
            </a:fld>
            <a:endParaRPr lang="en-PH"/>
          </a:p>
        </p:txBody>
      </p:sp>
    </p:spTree>
    <p:extLst>
      <p:ext uri="{BB962C8B-B14F-4D97-AF65-F5344CB8AC3E}">
        <p14:creationId xmlns:p14="http://schemas.microsoft.com/office/powerpoint/2010/main" val="2438893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FAC99F-E206-4CF3-98BE-FA7AD908798B}"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68DCD-C35D-453C-A4B0-AA23996BE1FB}"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488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6F8CAD-B35F-423F-8BFC-97C73ECEC6C3}" type="datetimeFigureOut">
              <a:rPr lang="en-PH" smtClean="0"/>
              <a:t>24/08/2018</a:t>
            </a:fld>
            <a:endParaRPr lang="en-P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A826CF-8CD3-42F1-8B4A-9D1F06124093}" type="slidenum">
              <a:rPr lang="en-PH" smtClean="0"/>
              <a:t>‹#›</a:t>
            </a:fld>
            <a:endParaRPr lang="en-PH"/>
          </a:p>
        </p:txBody>
      </p:sp>
    </p:spTree>
    <p:extLst>
      <p:ext uri="{BB962C8B-B14F-4D97-AF65-F5344CB8AC3E}">
        <p14:creationId xmlns:p14="http://schemas.microsoft.com/office/powerpoint/2010/main" val="2088049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BD7FBE-35A6-44D2-9F80-AB2B3A20C357}"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539B145-3332-4F36-B105-0BBB449B2A7F}"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549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A31A8-6FCD-C746-B906-755E86FAE14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8/24/2018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BB71ED-60A2-DD42-95DA-56EA482A7BA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1067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31766624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6075194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CAA2B-C18D-4A9D-A15F-5E25E6BF1310}" type="datetimeFigureOut">
              <a:rPr lang="en-PH" smtClean="0">
                <a:solidFill>
                  <a:prstClr val="black">
                    <a:tint val="75000"/>
                  </a:prstClr>
                </a:solidFill>
              </a:rPr>
              <a:pPr/>
              <a:t>24/08/2018</a:t>
            </a:fld>
            <a:endParaRPr lang="en-PH">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342900" hangingPunct="0"/>
            <a:fld id="{86CB4B4D-7CA3-9044-876B-883B54F8677D}" type="slidenum">
              <a:rPr lang="en-PH" kern="0" smtClean="0">
                <a:solidFill>
                  <a:prstClr val="black">
                    <a:tint val="75000"/>
                  </a:prstClr>
                </a:solidFill>
              </a:rPr>
              <a:pPr defTabSz="342900" hangingPunct="0"/>
              <a:t>‹#›</a:t>
            </a:fld>
            <a:endParaRPr lang="en-PH" kern="0">
              <a:solidFill>
                <a:prstClr val="black">
                  <a:tint val="75000"/>
                </a:prstClr>
              </a:solidFill>
            </a:endParaRPr>
          </a:p>
        </p:txBody>
      </p:sp>
    </p:spTree>
    <p:extLst>
      <p:ext uri="{BB962C8B-B14F-4D97-AF65-F5344CB8AC3E}">
        <p14:creationId xmlns:p14="http://schemas.microsoft.com/office/powerpoint/2010/main" val="9593530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l-PH"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p:cNvSpPr/>
          <p:nvPr userDrawn="1"/>
        </p:nvSpPr>
        <p:spPr>
          <a:xfrm>
            <a:off x="0" y="6553200"/>
            <a:ext cx="12192000" cy="304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l-PH" sz="1800" b="0" i="0" u="none" strike="noStrike" kern="1200" cap="none" spc="0" normalizeH="0" baseline="0" noProof="0">
              <a:ln>
                <a:noFill/>
              </a:ln>
              <a:solidFill>
                <a:prstClr val="white"/>
              </a:solidFill>
              <a:effectLst/>
              <a:uLnTx/>
              <a:uFillTx/>
              <a:latin typeface="Arial"/>
              <a:ea typeface="+mn-ea"/>
              <a:cs typeface="+mn-cs"/>
            </a:endParaRPr>
          </a:p>
        </p:txBody>
      </p:sp>
      <p:sp>
        <p:nvSpPr>
          <p:cNvPr id="1028"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fil-PH" altLang="en-US" smtClean="0"/>
          </a:p>
        </p:txBody>
      </p:sp>
      <p:sp>
        <p:nvSpPr>
          <p:cNvPr id="1029" name="Text Placeholder 2"/>
          <p:cNvSpPr>
            <a:spLocks noGrp="1"/>
          </p:cNvSpPr>
          <p:nvPr>
            <p:ph type="body" idx="1"/>
          </p:nvPr>
        </p:nvSpPr>
        <p:spPr bwMode="auto">
          <a:xfrm>
            <a:off x="609600" y="1295400"/>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fil-PH" altLang="en-US" smtClean="0"/>
          </a:p>
        </p:txBody>
      </p:sp>
      <p:sp>
        <p:nvSpPr>
          <p:cNvPr id="4" name="Date Placeholder 3"/>
          <p:cNvSpPr>
            <a:spLocks noGrp="1"/>
          </p:cNvSpPr>
          <p:nvPr>
            <p:ph type="dt" sz="half" idx="2"/>
          </p:nvPr>
        </p:nvSpPr>
        <p:spPr>
          <a:xfrm>
            <a:off x="101600" y="6553200"/>
            <a:ext cx="2844800" cy="304800"/>
          </a:xfrm>
          <a:prstGeom prst="rect">
            <a:avLst/>
          </a:prstGeom>
        </p:spPr>
        <p:txBody>
          <a:bodyPr vert="horz" lIns="91440" tIns="45720" rIns="91440" bIns="45720" rtlCol="0" anchor="ctr"/>
          <a:lstStyle>
            <a:lvl1pPr algn="l" eaLnBrk="1" fontAlgn="auto" hangingPunct="1">
              <a:spcBef>
                <a:spcPts val="0"/>
              </a:spcBef>
              <a:spcAft>
                <a:spcPts val="0"/>
              </a:spcAft>
              <a:defRPr sz="1200" baseline="0">
                <a:solidFill>
                  <a:schemeClr val="bg1"/>
                </a:solidFill>
                <a:latin typeface="Bookman Old Style" pitchFamily="18" charset="0"/>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l-PH" sz="1200" b="0" i="0" u="none" strike="noStrike" kern="1200" cap="none" spc="0" normalizeH="0" baseline="0" noProof="0">
              <a:ln>
                <a:noFill/>
              </a:ln>
              <a:solidFill>
                <a:prstClr val="white"/>
              </a:solidFill>
              <a:effectLst/>
              <a:uLnTx/>
              <a:uFillTx/>
              <a:latin typeface="Bookman Old Style" pitchFamily="18" charset="0"/>
              <a:ea typeface="+mn-ea"/>
              <a:cs typeface="+mn-cs"/>
            </a:endParaRPr>
          </a:p>
        </p:txBody>
      </p:sp>
      <p:sp>
        <p:nvSpPr>
          <p:cNvPr id="6" name="Slide Number Placeholder 5"/>
          <p:cNvSpPr>
            <a:spLocks noGrp="1"/>
          </p:cNvSpPr>
          <p:nvPr>
            <p:ph type="sldNum" sz="quarter" idx="4"/>
          </p:nvPr>
        </p:nvSpPr>
        <p:spPr>
          <a:xfrm>
            <a:off x="9245600" y="6553200"/>
            <a:ext cx="2844800" cy="3048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chemeClr val="bg1"/>
                </a:solidFill>
                <a:latin typeface="Bookman Old Style" panose="020506040505050202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B433E2-EF9A-4312-A600-178A4B1B40CE}" type="slidenum">
              <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il-PH" altLang="en-US" sz="1200" b="0" i="0" u="none" strike="noStrike" kern="1200" cap="none" spc="0" normalizeH="0" baseline="0" noProof="0">
              <a:ln>
                <a:noFill/>
              </a:ln>
              <a:solidFill>
                <a:prstClr val="white"/>
              </a:solidFill>
              <a:effectLst/>
              <a:uLnTx/>
              <a:uFillTx/>
              <a:latin typeface="Bookman Old Style" panose="02050604050505020204" pitchFamily="18" charset="0"/>
              <a:ea typeface="+mn-ea"/>
              <a:cs typeface="Arial" panose="020B0604020202020204" pitchFamily="34" charset="0"/>
            </a:endParaRPr>
          </a:p>
        </p:txBody>
      </p:sp>
      <p:sp>
        <p:nvSpPr>
          <p:cNvPr id="9" name="Footer Placeholder 4"/>
          <p:cNvSpPr>
            <a:spLocks noGrp="1"/>
          </p:cNvSpPr>
          <p:nvPr>
            <p:ph type="ftr" sz="quarter" idx="3"/>
          </p:nvPr>
        </p:nvSpPr>
        <p:spPr>
          <a:xfrm>
            <a:off x="4165600" y="6553200"/>
            <a:ext cx="3860800" cy="304800"/>
          </a:xfrm>
          <a:prstGeom prst="rect">
            <a:avLst/>
          </a:prstGeom>
        </p:spPr>
        <p:txBody>
          <a:bodyPr vert="horz" lIns="91440" tIns="45720" rIns="91440" bIns="45720" rtlCol="0" anchor="ctr"/>
          <a:lstStyle>
            <a:lvl1pPr algn="ctr" eaLnBrk="1" fontAlgn="auto" hangingPunct="1">
              <a:spcBef>
                <a:spcPts val="0"/>
              </a:spcBef>
              <a:spcAft>
                <a:spcPts val="0"/>
              </a:spcAft>
              <a:defRPr sz="1200" baseline="0">
                <a:solidFill>
                  <a:schemeClr val="bg1"/>
                </a:solidFill>
                <a:latin typeface="Bookman Old Style" pitchFamily="18" charset="0"/>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l-PH" sz="1200" b="0" i="0" u="none" strike="noStrike" kern="1200" cap="none" spc="0" normalizeH="0" baseline="0" noProof="0">
                <a:ln>
                  <a:noFill/>
                </a:ln>
                <a:solidFill>
                  <a:prstClr val="white"/>
                </a:solidFill>
                <a:effectLst/>
                <a:uLnTx/>
                <a:uFillTx/>
                <a:latin typeface="Bookman Old Style" pitchFamily="18" charset="0"/>
                <a:ea typeface="+mn-ea"/>
                <a:cs typeface="+mn-cs"/>
              </a:rPr>
              <a:t>DEPARTMENT OF EDUCATION</a:t>
            </a:r>
          </a:p>
        </p:txBody>
      </p:sp>
    </p:spTree>
    <p:extLst>
      <p:ext uri="{BB962C8B-B14F-4D97-AF65-F5344CB8AC3E}">
        <p14:creationId xmlns:p14="http://schemas.microsoft.com/office/powerpoint/2010/main" val="311897898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hf hdr="0" dt="0"/>
  <p:txStyles>
    <p:titleStyle>
      <a:lvl1pPr algn="ctr" rtl="0" eaLnBrk="0" fontAlgn="base" hangingPunct="0">
        <a:spcBef>
          <a:spcPct val="0"/>
        </a:spcBef>
        <a:spcAft>
          <a:spcPct val="0"/>
        </a:spcAft>
        <a:defRPr sz="4400" b="1" kern="1200">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Bookman Old Style" pitchFamily="18" charset="0"/>
        </a:defRPr>
      </a:lvl2pPr>
      <a:lvl3pPr algn="ctr" rtl="0" eaLnBrk="0" fontAlgn="base" hangingPunct="0">
        <a:spcBef>
          <a:spcPct val="0"/>
        </a:spcBef>
        <a:spcAft>
          <a:spcPct val="0"/>
        </a:spcAft>
        <a:defRPr sz="4400" b="1">
          <a:solidFill>
            <a:schemeClr val="bg1"/>
          </a:solidFill>
          <a:latin typeface="Bookman Old Style" pitchFamily="18" charset="0"/>
        </a:defRPr>
      </a:lvl3pPr>
      <a:lvl4pPr algn="ctr" rtl="0" eaLnBrk="0" fontAlgn="base" hangingPunct="0">
        <a:spcBef>
          <a:spcPct val="0"/>
        </a:spcBef>
        <a:spcAft>
          <a:spcPct val="0"/>
        </a:spcAft>
        <a:defRPr sz="4400" b="1">
          <a:solidFill>
            <a:schemeClr val="bg1"/>
          </a:solidFill>
          <a:latin typeface="Bookman Old Style" pitchFamily="18" charset="0"/>
        </a:defRPr>
      </a:lvl4pPr>
      <a:lvl5pPr algn="ctr" rtl="0" eaLnBrk="0" fontAlgn="base" hangingPunct="0">
        <a:spcBef>
          <a:spcPct val="0"/>
        </a:spcBef>
        <a:spcAft>
          <a:spcPct val="0"/>
        </a:spcAft>
        <a:defRPr sz="4400" b="1">
          <a:solidFill>
            <a:schemeClr val="bg1"/>
          </a:solidFill>
          <a:latin typeface="Bookman Old Style" pitchFamily="18" charset="0"/>
        </a:defRPr>
      </a:lvl5pPr>
      <a:lvl6pPr marL="457200" algn="ctr" rtl="0" fontAlgn="base">
        <a:spcBef>
          <a:spcPct val="0"/>
        </a:spcBef>
        <a:spcAft>
          <a:spcPct val="0"/>
        </a:spcAft>
        <a:defRPr sz="4400" b="1">
          <a:solidFill>
            <a:schemeClr val="bg1"/>
          </a:solidFill>
          <a:latin typeface="Bookman Old Style" pitchFamily="18" charset="0"/>
        </a:defRPr>
      </a:lvl6pPr>
      <a:lvl7pPr marL="914400" algn="ctr" rtl="0" fontAlgn="base">
        <a:spcBef>
          <a:spcPct val="0"/>
        </a:spcBef>
        <a:spcAft>
          <a:spcPct val="0"/>
        </a:spcAft>
        <a:defRPr sz="4400" b="1">
          <a:solidFill>
            <a:schemeClr val="bg1"/>
          </a:solidFill>
          <a:latin typeface="Bookman Old Style" pitchFamily="18" charset="0"/>
        </a:defRPr>
      </a:lvl7pPr>
      <a:lvl8pPr marL="1371600" algn="ctr" rtl="0" fontAlgn="base">
        <a:spcBef>
          <a:spcPct val="0"/>
        </a:spcBef>
        <a:spcAft>
          <a:spcPct val="0"/>
        </a:spcAft>
        <a:defRPr sz="4400" b="1">
          <a:solidFill>
            <a:schemeClr val="bg1"/>
          </a:solidFill>
          <a:latin typeface="Bookman Old Style" pitchFamily="18" charset="0"/>
        </a:defRPr>
      </a:lvl8pPr>
      <a:lvl9pPr marL="1828800" algn="ctr" rtl="0" fontAlgn="base">
        <a:spcBef>
          <a:spcPct val="0"/>
        </a:spcBef>
        <a:spcAft>
          <a:spcPct val="0"/>
        </a:spcAft>
        <a:defRPr sz="4400" b="1">
          <a:solidFill>
            <a:schemeClr val="bg1"/>
          </a:solidFill>
          <a:latin typeface="Bookman Old Style"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l-P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P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8FAC99F-E206-4CF3-98BE-FA7AD908798B}" type="datetimeFigureOut">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24/08/2018</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D68DCD-C35D-453C-A4B0-AA23996BE1FB}" type="slidenum">
              <a:rPr kumimoji="0" lang="en-P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53064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5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79.xml"/><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94138" y="3136900"/>
            <a:ext cx="7545387" cy="1871663"/>
          </a:xfrm>
        </p:spPr>
        <p:txBody>
          <a:bodyPr rtlCol="0">
            <a:normAutofit/>
          </a:bodyPr>
          <a:lstStyle/>
          <a:p>
            <a:pPr eaLnBrk="1" fontAlgn="auto" hangingPunct="1">
              <a:spcAft>
                <a:spcPts val="0"/>
              </a:spcAft>
              <a:defRPr/>
            </a:pPr>
            <a:r>
              <a:rPr lang="en-US" dirty="0" smtClean="0"/>
              <a:t>Aligning the </a:t>
            </a:r>
            <a:r>
              <a:rPr lang="en-US" dirty="0" err="1" smtClean="0"/>
              <a:t>ppst</a:t>
            </a:r>
            <a:r>
              <a:rPr lang="en-US" dirty="0" smtClean="0"/>
              <a:t> to </a:t>
            </a:r>
            <a:r>
              <a:rPr lang="en-US" dirty="0" err="1" smtClean="0"/>
              <a:t>deped’s</a:t>
            </a:r>
            <a:r>
              <a:rPr lang="en-US" dirty="0" smtClean="0"/>
              <a:t> </a:t>
            </a:r>
            <a:r>
              <a:rPr lang="en-US" dirty="0" err="1" smtClean="0"/>
              <a:t>hr</a:t>
            </a:r>
            <a:r>
              <a:rPr lang="en-US" dirty="0" smtClean="0"/>
              <a:t> systems</a:t>
            </a:r>
            <a:endParaRPr lang="en-US" dirty="0"/>
          </a:p>
        </p:txBody>
      </p:sp>
      <p:sp>
        <p:nvSpPr>
          <p:cNvPr id="1638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CF7143-2E93-4970-9978-7C46892DF9B0}" type="slidenum">
              <a:rPr kumimoji="0" lang="fil-PH" altLang="en-US" sz="1200" b="0" i="0" u="none" strike="noStrike" kern="1200" cap="none" spc="0" normalizeH="0" baseline="0" noProof="0" smtClean="0">
                <a:ln>
                  <a:noFill/>
                </a:ln>
                <a:solidFill>
                  <a:prstClr val="white"/>
                </a:solidFill>
                <a:effectLst/>
                <a:uLnTx/>
                <a:uFillTx/>
                <a:latin typeface="Bookman Old Style" panose="020506040505050202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fil-PH" altLang="en-US" sz="1200" b="0" i="0" u="none" strike="noStrike" kern="1200" cap="none" spc="0" normalizeH="0" baseline="0" noProof="0" smtClean="0">
              <a:ln>
                <a:noFill/>
              </a:ln>
              <a:solidFill>
                <a:prstClr val="white"/>
              </a:solidFill>
              <a:effectLst/>
              <a:uLnTx/>
              <a:uFillTx/>
              <a:latin typeface="Bookman Old Style" panose="02050604050505020204" pitchFamily="18" charset="0"/>
              <a:ea typeface="+mn-ea"/>
              <a:cs typeface="Arial" panose="020B0604020202020204" pitchFamily="34" charset="0"/>
            </a:endParaRPr>
          </a:p>
        </p:txBody>
      </p:sp>
    </p:spTree>
    <p:extLst>
      <p:ext uri="{BB962C8B-B14F-4D97-AF65-F5344CB8AC3E}">
        <p14:creationId xmlns:p14="http://schemas.microsoft.com/office/powerpoint/2010/main" val="641790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3046" y="3039381"/>
            <a:ext cx="10879015"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4472C4"/>
                </a:solidFill>
                <a:effectLst/>
                <a:uLnTx/>
                <a:uFillTx/>
                <a:latin typeface="Calibri" panose="020F0502020204030204" pitchFamily="34" charset="0"/>
                <a:ea typeface="+mn-ea"/>
                <a:cs typeface="Calibri" panose="020F0502020204030204" pitchFamily="34" charset="0"/>
              </a:rPr>
              <a:t>Integrating the PPST is integrating </a:t>
            </a:r>
            <a:r>
              <a:rPr kumimoji="0" lang="en-US" sz="4000" b="1" i="0" u="none" strike="noStrike" kern="1200" cap="none" spc="0" normalizeH="0" baseline="0" noProof="0" dirty="0" smtClean="0">
                <a:ln>
                  <a:noFill/>
                </a:ln>
                <a:solidFill>
                  <a:schemeClr val="accent5">
                    <a:lumMod val="50000"/>
                  </a:schemeClr>
                </a:solidFill>
                <a:effectLst/>
                <a:uLnTx/>
                <a:uFillTx/>
                <a:latin typeface="Calibri" panose="020F0502020204030204" pitchFamily="34" charset="0"/>
                <a:ea typeface="+mn-ea"/>
                <a:cs typeface="Calibri" panose="020F0502020204030204" pitchFamily="34" charset="0"/>
              </a:rPr>
              <a:t>PPST aligned processes</a:t>
            </a:r>
            <a:r>
              <a:rPr kumimoji="0" lang="en-US" sz="4000" b="1" i="0" u="none" strike="noStrike" kern="1200" cap="none" spc="0" normalizeH="0" noProof="0" dirty="0" smtClean="0">
                <a:ln>
                  <a:noFill/>
                </a:ln>
                <a:solidFill>
                  <a:schemeClr val="accent5">
                    <a:lumMod val="50000"/>
                  </a:schemeClr>
                </a:solidFill>
                <a:effectLst/>
                <a:uLnTx/>
                <a:uFillTx/>
                <a:latin typeface="Calibri" panose="020F0502020204030204" pitchFamily="34" charset="0"/>
                <a:ea typeface="+mn-ea"/>
                <a:cs typeface="Calibri" panose="020F0502020204030204" pitchFamily="34" charset="0"/>
              </a:rPr>
              <a:t> and tools</a:t>
            </a:r>
            <a:r>
              <a:rPr kumimoji="0" lang="en-US" sz="4000" b="1" i="0" u="none" strike="noStrike" kern="1200" cap="none" spc="0" normalizeH="0" noProof="0" dirty="0" smtClean="0">
                <a:ln>
                  <a:noFill/>
                </a:ln>
                <a:solidFill>
                  <a:srgbClr val="4472C4"/>
                </a:solidFill>
                <a:effectLst/>
                <a:uLnTx/>
                <a:uFillTx/>
                <a:latin typeface="Calibri" panose="020F0502020204030204" pitchFamily="34" charset="0"/>
                <a:ea typeface="+mn-ea"/>
                <a:cs typeface="Calibri" panose="020F0502020204030204" pitchFamily="34" charset="0"/>
              </a:rPr>
              <a:t> into the HR Systems</a:t>
            </a:r>
            <a:endParaRPr kumimoji="0" lang="en-US" sz="4000" b="1" i="0" u="none" strike="noStrike" kern="1200" cap="none" spc="0" normalizeH="0" baseline="0" noProof="0" dirty="0" smtClean="0">
              <a:ln>
                <a:noFill/>
              </a:ln>
              <a:solidFill>
                <a:srgbClr val="4472C4"/>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7248578"/>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22764" y="848942"/>
            <a:ext cx="3543497" cy="4563116"/>
          </a:xfrm>
          <a:prstGeom prst="rect">
            <a:avLst/>
          </a:prstGeom>
          <a:effectLst>
            <a:outerShdw blurRad="50800" dist="38100" dir="2700000" algn="tl" rotWithShape="0">
              <a:prstClr val="black">
                <a:alpha val="40000"/>
              </a:prstClr>
            </a:outerShdw>
          </a:effectLst>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5963" y="1520908"/>
            <a:ext cx="3276902" cy="4563116"/>
          </a:xfrm>
          <a:prstGeom prst="rect">
            <a:avLst/>
          </a:prstGeom>
          <a:ln>
            <a:noFill/>
          </a:ln>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5"/>
          <a:srcRect l="17130"/>
          <a:stretch/>
        </p:blipFill>
        <p:spPr>
          <a:xfrm>
            <a:off x="1236581" y="3130500"/>
            <a:ext cx="4093409" cy="2953524"/>
          </a:xfrm>
          <a:prstGeom prst="rect">
            <a:avLst/>
          </a:prstGeom>
          <a:ln w="38100" cap="sq">
            <a:no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0069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4973959" y="633320"/>
            <a:ext cx="2666093" cy="579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5286407" y="2101258"/>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8" name="Rectangle 17"/>
          <p:cNvSpPr/>
          <p:nvPr/>
        </p:nvSpPr>
        <p:spPr>
          <a:xfrm>
            <a:off x="5286407" y="2870103"/>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a:t>
            </a:r>
          </a:p>
          <a:p>
            <a:pPr algn="ctr">
              <a:defRPr/>
            </a:pPr>
            <a:r>
              <a:rPr lang="en-PH" b="1" dirty="0" smtClean="0">
                <a:solidFill>
                  <a:prstClr val="white"/>
                </a:solidFill>
              </a:rPr>
              <a:t>Assessment</a:t>
            </a:r>
            <a:endParaRPr lang="en-PH" b="1" dirty="0">
              <a:solidFill>
                <a:prstClr val="white"/>
              </a:solidFill>
            </a:endParaRPr>
          </a:p>
        </p:txBody>
      </p:sp>
      <p:sp>
        <p:nvSpPr>
          <p:cNvPr id="30" name="Rectangle 29"/>
          <p:cNvSpPr/>
          <p:nvPr/>
        </p:nvSpPr>
        <p:spPr>
          <a:xfrm>
            <a:off x="5286407" y="4377669"/>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111" name="Rectangle 110"/>
          <p:cNvSpPr/>
          <p:nvPr/>
        </p:nvSpPr>
        <p:spPr>
          <a:xfrm>
            <a:off x="5224216" y="1284835"/>
            <a:ext cx="2108759"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rPr>
              <a:t>PPST</a:t>
            </a:r>
            <a:r>
              <a:rPr kumimoji="0" lang="en-PH" sz="3200" b="1" i="0" u="none" strike="noStrike" kern="1200" cap="none" spc="0" normalizeH="0" noProof="0" dirty="0" smtClean="0">
                <a:ln>
                  <a:noFill/>
                </a:ln>
                <a:solidFill>
                  <a:prstClr val="white"/>
                </a:solidFill>
                <a:effectLst/>
                <a:uLnTx/>
                <a:uFillTx/>
                <a:latin typeface="Calibri" panose="020F0502020204030204"/>
                <a:ea typeface="+mn-ea"/>
                <a:cs typeface="+mn-cs"/>
              </a:rPr>
              <a:t> Tools</a:t>
            </a:r>
            <a:endPar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9" name="Rectangle 18"/>
          <p:cNvSpPr/>
          <p:nvPr/>
        </p:nvSpPr>
        <p:spPr>
          <a:xfrm>
            <a:off x="5298985" y="3627034"/>
            <a:ext cx="2033990"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6" name="Rectangle 35"/>
          <p:cNvSpPr/>
          <p:nvPr/>
        </p:nvSpPr>
        <p:spPr>
          <a:xfrm>
            <a:off x="5286407" y="5124270"/>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grpSp>
        <p:nvGrpSpPr>
          <p:cNvPr id="8" name="Group 7"/>
          <p:cNvGrpSpPr/>
          <p:nvPr/>
        </p:nvGrpSpPr>
        <p:grpSpPr>
          <a:xfrm>
            <a:off x="9043649" y="991778"/>
            <a:ext cx="1796634" cy="2362913"/>
            <a:chOff x="8509269" y="1198333"/>
            <a:chExt cx="3271156" cy="4302189"/>
          </a:xfrm>
        </p:grpSpPr>
        <p:pic>
          <p:nvPicPr>
            <p:cNvPr id="4" name="Picture 3"/>
            <p:cNvPicPr>
              <a:picLocks noChangeAspect="1"/>
            </p:cNvPicPr>
            <p:nvPr/>
          </p:nvPicPr>
          <p:blipFill>
            <a:blip r:embed="rId3"/>
            <a:stretch>
              <a:fillRect/>
            </a:stretch>
          </p:blipFill>
          <p:spPr>
            <a:xfrm>
              <a:off x="8509269" y="1198333"/>
              <a:ext cx="2476800" cy="311373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p:cNvPicPr>
              <a:picLocks noChangeAspect="1"/>
            </p:cNvPicPr>
            <p:nvPr/>
          </p:nvPicPr>
          <p:blipFill>
            <a:blip r:embed="rId4"/>
            <a:stretch>
              <a:fillRect/>
            </a:stretch>
          </p:blipFill>
          <p:spPr>
            <a:xfrm>
              <a:off x="9355225" y="2444688"/>
              <a:ext cx="2425200" cy="305583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pic>
        <p:nvPicPr>
          <p:cNvPr id="6" name="Picture 5"/>
          <p:cNvPicPr>
            <a:picLocks noChangeAspect="1"/>
          </p:cNvPicPr>
          <p:nvPr/>
        </p:nvPicPr>
        <p:blipFill>
          <a:blip r:embed="rId5"/>
          <a:stretch>
            <a:fillRect/>
          </a:stretch>
        </p:blipFill>
        <p:spPr>
          <a:xfrm>
            <a:off x="3012692" y="3143561"/>
            <a:ext cx="1303628" cy="1644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a:off x="420053" y="4308603"/>
            <a:ext cx="1935000" cy="2200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8"/>
          <p:cNvPicPr>
            <a:picLocks noChangeAspect="1"/>
          </p:cNvPicPr>
          <p:nvPr/>
        </p:nvPicPr>
        <p:blipFill>
          <a:blip r:embed="rId7"/>
          <a:stretch>
            <a:fillRect/>
          </a:stretch>
        </p:blipFill>
        <p:spPr>
          <a:xfrm>
            <a:off x="807291" y="1081636"/>
            <a:ext cx="3044400" cy="17884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cxnSp>
        <p:nvCxnSpPr>
          <p:cNvPr id="11" name="Straight Connector 10"/>
          <p:cNvCxnSpPr>
            <a:stCxn id="20" idx="1"/>
          </p:cNvCxnSpPr>
          <p:nvPr/>
        </p:nvCxnSpPr>
        <p:spPr>
          <a:xfrm flipH="1" flipV="1">
            <a:off x="3851691" y="1975869"/>
            <a:ext cx="1434716" cy="470961"/>
          </a:xfrm>
          <a:prstGeom prst="line">
            <a:avLst/>
          </a:prstGeom>
          <a:ln w="635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249344" y="1846864"/>
            <a:ext cx="1710674" cy="1368811"/>
          </a:xfrm>
          <a:prstGeom prst="line">
            <a:avLst/>
          </a:prstGeom>
          <a:ln w="635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9" idx="1"/>
            <a:endCxn id="6" idx="3"/>
          </p:cNvCxnSpPr>
          <p:nvPr/>
        </p:nvCxnSpPr>
        <p:spPr>
          <a:xfrm flipH="1" flipV="1">
            <a:off x="4316320" y="3965564"/>
            <a:ext cx="982665" cy="7042"/>
          </a:xfrm>
          <a:prstGeom prst="line">
            <a:avLst/>
          </a:prstGeom>
          <a:ln w="635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30" idx="1"/>
          </p:cNvCxnSpPr>
          <p:nvPr/>
        </p:nvCxnSpPr>
        <p:spPr>
          <a:xfrm flipH="1">
            <a:off x="2241971" y="4723241"/>
            <a:ext cx="3044436" cy="656166"/>
          </a:xfrm>
          <a:prstGeom prst="line">
            <a:avLst/>
          </a:prstGeom>
          <a:ln w="635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a:blip r:embed="rId8">
            <a:lum bright="-20000" contrast="40000"/>
          </a:blip>
          <a:stretch>
            <a:fillRect/>
          </a:stretch>
        </p:blipFill>
        <p:spPr>
          <a:xfrm>
            <a:off x="8877006" y="4364642"/>
            <a:ext cx="1728274" cy="23020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cxnSp>
        <p:nvCxnSpPr>
          <p:cNvPr id="54" name="Straight Connector 53"/>
          <p:cNvCxnSpPr>
            <a:stCxn id="36" idx="3"/>
            <a:endCxn id="47" idx="1"/>
          </p:cNvCxnSpPr>
          <p:nvPr/>
        </p:nvCxnSpPr>
        <p:spPr>
          <a:xfrm>
            <a:off x="7332975" y="5469842"/>
            <a:ext cx="1544031" cy="45824"/>
          </a:xfrm>
          <a:prstGeom prst="line">
            <a:avLst/>
          </a:prstGeom>
          <a:ln w="635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56002"/>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353833" y="476910"/>
            <a:ext cx="2666093" cy="579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66281" y="1944848"/>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8" name="Rectangle 17"/>
          <p:cNvSpPr/>
          <p:nvPr/>
        </p:nvSpPr>
        <p:spPr>
          <a:xfrm>
            <a:off x="666281" y="2713693"/>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a:t>
            </a:r>
          </a:p>
          <a:p>
            <a:pPr algn="ctr">
              <a:defRPr/>
            </a:pPr>
            <a:r>
              <a:rPr lang="en-PH" b="1" dirty="0" smtClean="0">
                <a:solidFill>
                  <a:prstClr val="white"/>
                </a:solidFill>
              </a:rPr>
              <a:t>Assessment</a:t>
            </a:r>
            <a:endParaRPr lang="en-PH" b="1" dirty="0">
              <a:solidFill>
                <a:prstClr val="white"/>
              </a:solidFill>
            </a:endParaRPr>
          </a:p>
        </p:txBody>
      </p:sp>
      <p:sp>
        <p:nvSpPr>
          <p:cNvPr id="30" name="Rectangle 29"/>
          <p:cNvSpPr/>
          <p:nvPr/>
        </p:nvSpPr>
        <p:spPr>
          <a:xfrm>
            <a:off x="666281" y="4221259"/>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111" name="Rectangle 110"/>
          <p:cNvSpPr/>
          <p:nvPr/>
        </p:nvSpPr>
        <p:spPr>
          <a:xfrm>
            <a:off x="604090" y="1128425"/>
            <a:ext cx="2108759"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rPr>
              <a:t>PPST</a:t>
            </a:r>
            <a:r>
              <a:rPr kumimoji="0" lang="en-PH" sz="3200" b="1" i="0" u="none" strike="noStrike" kern="1200" cap="none" spc="0" normalizeH="0" noProof="0" dirty="0" smtClean="0">
                <a:ln>
                  <a:noFill/>
                </a:ln>
                <a:solidFill>
                  <a:prstClr val="white"/>
                </a:solidFill>
                <a:effectLst/>
                <a:uLnTx/>
                <a:uFillTx/>
                <a:latin typeface="Calibri" panose="020F0502020204030204"/>
                <a:ea typeface="+mn-ea"/>
                <a:cs typeface="+mn-cs"/>
              </a:rPr>
              <a:t> Tools</a:t>
            </a:r>
            <a:endPar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9" name="Rectangle 18"/>
          <p:cNvSpPr/>
          <p:nvPr/>
        </p:nvSpPr>
        <p:spPr>
          <a:xfrm>
            <a:off x="678859" y="3470624"/>
            <a:ext cx="2033990"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6" name="Rectangle 35"/>
          <p:cNvSpPr/>
          <p:nvPr/>
        </p:nvSpPr>
        <p:spPr>
          <a:xfrm>
            <a:off x="666281" y="4967860"/>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22" name="Rectangle 21"/>
          <p:cNvSpPr/>
          <p:nvPr/>
        </p:nvSpPr>
        <p:spPr>
          <a:xfrm>
            <a:off x="4004109" y="1133056"/>
            <a:ext cx="7554845"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lang="en-PH" sz="3200" b="1" dirty="0" smtClean="0">
                <a:solidFill>
                  <a:schemeClr val="accent5"/>
                </a:solidFill>
                <a:latin typeface="Calibri" panose="020F0502020204030204"/>
              </a:rPr>
              <a:t>Describes the duties and responsibilities of teachers across career stages</a:t>
            </a: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kumimoji="0" lang="en-PH" sz="3200" b="1" i="0" u="none" strike="noStrike" kern="1200" cap="none" spc="0" normalizeH="0" baseline="0" noProof="0" dirty="0" smtClean="0">
                <a:ln>
                  <a:noFill/>
                </a:ln>
                <a:solidFill>
                  <a:schemeClr val="accent5"/>
                </a:solidFill>
                <a:effectLst/>
                <a:uLnTx/>
                <a:uFillTx/>
                <a:latin typeface="Calibri" panose="020F0502020204030204"/>
              </a:rPr>
              <a:t>Details the Key Result</a:t>
            </a:r>
            <a:r>
              <a:rPr kumimoji="0" lang="en-PH" sz="3200" b="1" i="0" u="none" strike="noStrike" kern="1200" cap="none" spc="0" normalizeH="0" noProof="0" dirty="0" smtClean="0">
                <a:ln>
                  <a:noFill/>
                </a:ln>
                <a:solidFill>
                  <a:schemeClr val="accent5"/>
                </a:solidFill>
                <a:effectLst/>
                <a:uLnTx/>
                <a:uFillTx/>
                <a:latin typeface="Calibri" panose="020F0502020204030204"/>
              </a:rPr>
              <a:t> Areas (KRAs) for the realization of those duties and the specific objectives to attain the KRAs</a:t>
            </a: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r>
              <a:rPr lang="en-PH" sz="3200" b="1" baseline="0" dirty="0" smtClean="0">
                <a:solidFill>
                  <a:schemeClr val="accent5"/>
                </a:solidFill>
                <a:latin typeface="Calibri" panose="020F0502020204030204"/>
              </a:rPr>
              <a:t>Details</a:t>
            </a:r>
            <a:r>
              <a:rPr lang="en-PH" sz="3200" b="1" dirty="0" smtClean="0">
                <a:solidFill>
                  <a:schemeClr val="accent5"/>
                </a:solidFill>
                <a:latin typeface="Calibri" panose="020F0502020204030204"/>
              </a:rPr>
              <a:t> the Means of Verification (MOVs) that serve as proof of the attainment of specific </a:t>
            </a:r>
            <a:r>
              <a:rPr lang="en-PH" sz="3200" b="1" dirty="0" smtClean="0">
                <a:solidFill>
                  <a:schemeClr val="accent5"/>
                </a:solidFill>
                <a:latin typeface="Calibri" panose="020F0502020204030204"/>
              </a:rPr>
              <a:t>objectives</a:t>
            </a:r>
          </a:p>
        </p:txBody>
      </p:sp>
    </p:spTree>
    <p:extLst>
      <p:ext uri="{BB962C8B-B14F-4D97-AF65-F5344CB8AC3E}">
        <p14:creationId xmlns:p14="http://schemas.microsoft.com/office/powerpoint/2010/main" val="2528765345"/>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353833" y="476910"/>
            <a:ext cx="2666093" cy="579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66281" y="1944848"/>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8" name="Rectangle 17"/>
          <p:cNvSpPr/>
          <p:nvPr/>
        </p:nvSpPr>
        <p:spPr>
          <a:xfrm>
            <a:off x="666281" y="2713693"/>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a:t>
            </a:r>
          </a:p>
          <a:p>
            <a:pPr algn="ctr">
              <a:defRPr/>
            </a:pPr>
            <a:r>
              <a:rPr lang="en-PH" b="1" dirty="0" smtClean="0">
                <a:solidFill>
                  <a:prstClr val="white"/>
                </a:solidFill>
              </a:rPr>
              <a:t>Assessment</a:t>
            </a:r>
            <a:endParaRPr lang="en-PH" b="1" dirty="0">
              <a:solidFill>
                <a:prstClr val="white"/>
              </a:solidFill>
            </a:endParaRPr>
          </a:p>
        </p:txBody>
      </p:sp>
      <p:sp>
        <p:nvSpPr>
          <p:cNvPr id="30" name="Rectangle 29"/>
          <p:cNvSpPr/>
          <p:nvPr/>
        </p:nvSpPr>
        <p:spPr>
          <a:xfrm>
            <a:off x="666281" y="4221259"/>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111" name="Rectangle 110"/>
          <p:cNvSpPr/>
          <p:nvPr/>
        </p:nvSpPr>
        <p:spPr>
          <a:xfrm>
            <a:off x="604090" y="1128425"/>
            <a:ext cx="2108759"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rPr>
              <a:t>PPST</a:t>
            </a:r>
            <a:r>
              <a:rPr kumimoji="0" lang="en-PH" sz="3200" b="1" i="0" u="none" strike="noStrike" kern="1200" cap="none" spc="0" normalizeH="0" noProof="0" dirty="0" smtClean="0">
                <a:ln>
                  <a:noFill/>
                </a:ln>
                <a:solidFill>
                  <a:prstClr val="white"/>
                </a:solidFill>
                <a:effectLst/>
                <a:uLnTx/>
                <a:uFillTx/>
                <a:latin typeface="Calibri" panose="020F0502020204030204"/>
                <a:ea typeface="+mn-ea"/>
                <a:cs typeface="+mn-cs"/>
              </a:rPr>
              <a:t> Tools</a:t>
            </a:r>
            <a:endPar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9" name="Rectangle 18"/>
          <p:cNvSpPr/>
          <p:nvPr/>
        </p:nvSpPr>
        <p:spPr>
          <a:xfrm>
            <a:off x="678859" y="3470624"/>
            <a:ext cx="2033990"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6" name="Rectangle 35"/>
          <p:cNvSpPr/>
          <p:nvPr/>
        </p:nvSpPr>
        <p:spPr>
          <a:xfrm>
            <a:off x="666281" y="4967860"/>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22" name="Rectangle 21"/>
          <p:cNvSpPr/>
          <p:nvPr/>
        </p:nvSpPr>
        <p:spPr>
          <a:xfrm>
            <a:off x="4004109" y="1133056"/>
            <a:ext cx="7554845"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PH" sz="3200" b="1" i="0" u="none" strike="noStrike" kern="1200" cap="none" spc="0" normalizeH="0" baseline="0" noProof="0" dirty="0" smtClean="0">
                <a:ln>
                  <a:noFill/>
                </a:ln>
                <a:solidFill>
                  <a:schemeClr val="accent5"/>
                </a:solidFill>
                <a:effectLst/>
                <a:uLnTx/>
                <a:uFillTx/>
                <a:latin typeface="Calibri" panose="020F0502020204030204"/>
              </a:rPr>
              <a:t>Gives</a:t>
            </a:r>
            <a:r>
              <a:rPr kumimoji="0" lang="en-PH" sz="3200" b="1" i="0" u="none" strike="noStrike" kern="1200" cap="none" spc="0" normalizeH="0" noProof="0" dirty="0" smtClean="0">
                <a:ln>
                  <a:noFill/>
                </a:ln>
                <a:solidFill>
                  <a:schemeClr val="accent5"/>
                </a:solidFill>
                <a:effectLst/>
                <a:uLnTx/>
                <a:uFillTx/>
                <a:latin typeface="Calibri" panose="020F0502020204030204"/>
              </a:rPr>
              <a:t> numerical values (1-5 with 5 being the highest) to behavioral indicators, and submitted documents which corresponds to specific performance standards. </a:t>
            </a:r>
            <a:endParaRPr kumimoji="0" lang="en-PH" sz="3200" b="1" i="0" u="none" strike="noStrike" kern="1200" cap="none" spc="0" normalizeH="0" baseline="0" noProof="0" dirty="0" smtClean="0">
              <a:ln>
                <a:noFill/>
              </a:ln>
              <a:solidFill>
                <a:schemeClr val="accent5"/>
              </a:solidFill>
              <a:effectLst/>
              <a:uLnTx/>
              <a:uFillTx/>
              <a:latin typeface="Calibri" panose="020F0502020204030204"/>
            </a:endParaRPr>
          </a:p>
        </p:txBody>
      </p:sp>
    </p:spTree>
    <p:extLst>
      <p:ext uri="{BB962C8B-B14F-4D97-AF65-F5344CB8AC3E}">
        <p14:creationId xmlns:p14="http://schemas.microsoft.com/office/powerpoint/2010/main" val="3392975906"/>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353833" y="476910"/>
            <a:ext cx="2666093" cy="579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66281" y="1944848"/>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8" name="Rectangle 17"/>
          <p:cNvSpPr/>
          <p:nvPr/>
        </p:nvSpPr>
        <p:spPr>
          <a:xfrm>
            <a:off x="666281" y="2713693"/>
            <a:ext cx="2046568" cy="691143"/>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a:t>
            </a:r>
          </a:p>
          <a:p>
            <a:pPr algn="ctr">
              <a:defRPr/>
            </a:pPr>
            <a:r>
              <a:rPr lang="en-PH" b="1" dirty="0" smtClean="0">
                <a:solidFill>
                  <a:prstClr val="white"/>
                </a:solidFill>
              </a:rPr>
              <a:t>Assessment</a:t>
            </a:r>
            <a:endParaRPr lang="en-PH" b="1" dirty="0">
              <a:solidFill>
                <a:prstClr val="white"/>
              </a:solidFill>
            </a:endParaRPr>
          </a:p>
        </p:txBody>
      </p:sp>
      <p:sp>
        <p:nvSpPr>
          <p:cNvPr id="30" name="Rectangle 29"/>
          <p:cNvSpPr/>
          <p:nvPr/>
        </p:nvSpPr>
        <p:spPr>
          <a:xfrm>
            <a:off x="666281" y="4221259"/>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111" name="Rectangle 110"/>
          <p:cNvSpPr/>
          <p:nvPr/>
        </p:nvSpPr>
        <p:spPr>
          <a:xfrm>
            <a:off x="604090" y="1128425"/>
            <a:ext cx="2108759"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rPr>
              <a:t>PPST</a:t>
            </a:r>
            <a:r>
              <a:rPr kumimoji="0" lang="en-PH" sz="3200" b="1" i="0" u="none" strike="noStrike" kern="1200" cap="none" spc="0" normalizeH="0" noProof="0" dirty="0" smtClean="0">
                <a:ln>
                  <a:noFill/>
                </a:ln>
                <a:solidFill>
                  <a:prstClr val="white"/>
                </a:solidFill>
                <a:effectLst/>
                <a:uLnTx/>
                <a:uFillTx/>
                <a:latin typeface="Calibri" panose="020F0502020204030204"/>
                <a:ea typeface="+mn-ea"/>
                <a:cs typeface="+mn-cs"/>
              </a:rPr>
              <a:t> Tools</a:t>
            </a:r>
            <a:endPar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9" name="Rectangle 18"/>
          <p:cNvSpPr/>
          <p:nvPr/>
        </p:nvSpPr>
        <p:spPr>
          <a:xfrm>
            <a:off x="678859" y="3470624"/>
            <a:ext cx="2033990"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6" name="Rectangle 35"/>
          <p:cNvSpPr/>
          <p:nvPr/>
        </p:nvSpPr>
        <p:spPr>
          <a:xfrm>
            <a:off x="666281" y="4967860"/>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22" name="Rectangle 21"/>
          <p:cNvSpPr/>
          <p:nvPr/>
        </p:nvSpPr>
        <p:spPr>
          <a:xfrm>
            <a:off x="3344953" y="1133056"/>
            <a:ext cx="8272616"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Tx/>
              <a:buAutoNum type="arabicPeriod"/>
              <a:defRPr/>
            </a:pPr>
            <a:r>
              <a:rPr lang="en-PH" sz="3200" b="1" dirty="0" smtClean="0">
                <a:solidFill>
                  <a:schemeClr val="accent5"/>
                </a:solidFill>
              </a:rPr>
              <a:t>The Portfolio Assessment which forms part of the Means of Verification (MOVs) in the IPCRF detail the appropriate types and quality of documents necessary to show they have met the indicator.</a:t>
            </a:r>
          </a:p>
          <a:p>
            <a:pPr marL="457200" lvl="0" indent="-457200" algn="just">
              <a:buFontTx/>
              <a:buAutoNum type="arabicPeriod"/>
              <a:defRPr/>
            </a:pPr>
            <a:r>
              <a:rPr lang="en-PH" sz="3200" b="1" dirty="0">
                <a:solidFill>
                  <a:schemeClr val="accent5"/>
                </a:solidFill>
              </a:rPr>
              <a:t>T</a:t>
            </a:r>
            <a:r>
              <a:rPr lang="en-PH" sz="3200" b="1" dirty="0" smtClean="0">
                <a:solidFill>
                  <a:schemeClr val="accent5"/>
                </a:solidFill>
              </a:rPr>
              <a:t>he </a:t>
            </a:r>
            <a:r>
              <a:rPr lang="en-PH" sz="3200" b="1" dirty="0">
                <a:solidFill>
                  <a:schemeClr val="accent5"/>
                </a:solidFill>
              </a:rPr>
              <a:t>Portfolio assessment process </a:t>
            </a:r>
            <a:r>
              <a:rPr lang="en-PH" sz="3200" b="1" dirty="0" smtClean="0">
                <a:solidFill>
                  <a:schemeClr val="accent5"/>
                </a:solidFill>
              </a:rPr>
              <a:t>involves </a:t>
            </a:r>
            <a:r>
              <a:rPr lang="en-PH" sz="3200" b="1" dirty="0">
                <a:solidFill>
                  <a:schemeClr val="accent5"/>
                </a:solidFill>
              </a:rPr>
              <a:t>teacher self-assessment and rater’s assessment of the Portfolio. </a:t>
            </a:r>
          </a:p>
          <a:p>
            <a:pPr marL="457200" lvl="0" indent="-457200" algn="just">
              <a:buFontTx/>
              <a:buAutoNum type="arabicPeriod"/>
              <a:defRPr/>
            </a:pPr>
            <a:r>
              <a:rPr lang="en-PH" sz="3200" b="1" dirty="0">
                <a:solidFill>
                  <a:schemeClr val="accent5"/>
                </a:solidFill>
              </a:rPr>
              <a:t>T</a:t>
            </a:r>
            <a:r>
              <a:rPr lang="en-PH" sz="3200" b="1" dirty="0" smtClean="0">
                <a:solidFill>
                  <a:schemeClr val="accent5"/>
                </a:solidFill>
              </a:rPr>
              <a:t>he </a:t>
            </a:r>
            <a:r>
              <a:rPr lang="en-PH" sz="3200" b="1" dirty="0">
                <a:solidFill>
                  <a:schemeClr val="accent5"/>
                </a:solidFill>
              </a:rPr>
              <a:t>Portfolio post-assessment </a:t>
            </a:r>
            <a:r>
              <a:rPr lang="en-PH" sz="3200" b="1" dirty="0" smtClean="0">
                <a:solidFill>
                  <a:schemeClr val="accent5"/>
                </a:solidFill>
              </a:rPr>
              <a:t>focuses </a:t>
            </a:r>
            <a:r>
              <a:rPr lang="en-PH" sz="3200" b="1" dirty="0">
                <a:solidFill>
                  <a:schemeClr val="accent5"/>
                </a:solidFill>
              </a:rPr>
              <a:t>on the conduct of </a:t>
            </a:r>
            <a:r>
              <a:rPr lang="en-PH" sz="3200" b="1" dirty="0" smtClean="0">
                <a:solidFill>
                  <a:schemeClr val="accent5"/>
                </a:solidFill>
              </a:rPr>
              <a:t>a teacher </a:t>
            </a:r>
            <a:r>
              <a:rPr lang="en-PH" sz="3200" b="1" dirty="0">
                <a:solidFill>
                  <a:schemeClr val="accent5"/>
                </a:solidFill>
              </a:rPr>
              <a:t>and rater conference on the results of the portfolio assessment process.</a:t>
            </a:r>
          </a:p>
        </p:txBody>
      </p:sp>
    </p:spTree>
    <p:extLst>
      <p:ext uri="{BB962C8B-B14F-4D97-AF65-F5344CB8AC3E}">
        <p14:creationId xmlns:p14="http://schemas.microsoft.com/office/powerpoint/2010/main" val="3026351566"/>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353833" y="476910"/>
            <a:ext cx="2666093" cy="579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66281" y="1944848"/>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8" name="Rectangle 17"/>
          <p:cNvSpPr/>
          <p:nvPr/>
        </p:nvSpPr>
        <p:spPr>
          <a:xfrm>
            <a:off x="666281" y="2713693"/>
            <a:ext cx="2046568" cy="691143"/>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a:t>
            </a:r>
          </a:p>
          <a:p>
            <a:pPr algn="ctr">
              <a:defRPr/>
            </a:pPr>
            <a:r>
              <a:rPr lang="en-PH" b="1" dirty="0" smtClean="0">
                <a:solidFill>
                  <a:prstClr val="white"/>
                </a:solidFill>
              </a:rPr>
              <a:t>Assessment</a:t>
            </a:r>
            <a:endParaRPr lang="en-PH" b="1" dirty="0">
              <a:solidFill>
                <a:prstClr val="white"/>
              </a:solidFill>
            </a:endParaRPr>
          </a:p>
        </p:txBody>
      </p:sp>
      <p:sp>
        <p:nvSpPr>
          <p:cNvPr id="30" name="Rectangle 29"/>
          <p:cNvSpPr/>
          <p:nvPr/>
        </p:nvSpPr>
        <p:spPr>
          <a:xfrm>
            <a:off x="666281" y="4221259"/>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111" name="Rectangle 110"/>
          <p:cNvSpPr/>
          <p:nvPr/>
        </p:nvSpPr>
        <p:spPr>
          <a:xfrm>
            <a:off x="604090" y="1128425"/>
            <a:ext cx="2108759"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rPr>
              <a:t>PPST</a:t>
            </a:r>
            <a:r>
              <a:rPr kumimoji="0" lang="en-PH" sz="3200" b="1" i="0" u="none" strike="noStrike" kern="1200" cap="none" spc="0" normalizeH="0" noProof="0" dirty="0" smtClean="0">
                <a:ln>
                  <a:noFill/>
                </a:ln>
                <a:solidFill>
                  <a:prstClr val="white"/>
                </a:solidFill>
                <a:effectLst/>
                <a:uLnTx/>
                <a:uFillTx/>
                <a:latin typeface="Calibri" panose="020F0502020204030204"/>
                <a:ea typeface="+mn-ea"/>
                <a:cs typeface="+mn-cs"/>
              </a:rPr>
              <a:t> Tools</a:t>
            </a:r>
            <a:endPar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9" name="Rectangle 18"/>
          <p:cNvSpPr/>
          <p:nvPr/>
        </p:nvSpPr>
        <p:spPr>
          <a:xfrm>
            <a:off x="678859" y="3470624"/>
            <a:ext cx="2033990"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6" name="Rectangle 35"/>
          <p:cNvSpPr/>
          <p:nvPr/>
        </p:nvSpPr>
        <p:spPr>
          <a:xfrm>
            <a:off x="666281" y="4967860"/>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22" name="Rectangle 21"/>
          <p:cNvSpPr/>
          <p:nvPr/>
        </p:nvSpPr>
        <p:spPr>
          <a:xfrm>
            <a:off x="3344953" y="1133056"/>
            <a:ext cx="8272616"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PH" sz="3200" b="1" dirty="0" smtClean="0">
                <a:solidFill>
                  <a:schemeClr val="accent5"/>
                </a:solidFill>
              </a:rPr>
              <a:t>Document review which looks at key themes and documented displayed behaviors, and links them to specific performance standards.</a:t>
            </a:r>
            <a:endParaRPr lang="en-PH" sz="3200" b="1" dirty="0">
              <a:solidFill>
                <a:schemeClr val="accent5"/>
              </a:solidFill>
            </a:endParaRPr>
          </a:p>
        </p:txBody>
      </p:sp>
    </p:spTree>
    <p:extLst>
      <p:ext uri="{BB962C8B-B14F-4D97-AF65-F5344CB8AC3E}">
        <p14:creationId xmlns:p14="http://schemas.microsoft.com/office/powerpoint/2010/main" val="62043116"/>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353833" y="476910"/>
            <a:ext cx="2666093" cy="579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66281" y="1944848"/>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8" name="Rectangle 17"/>
          <p:cNvSpPr/>
          <p:nvPr/>
        </p:nvSpPr>
        <p:spPr>
          <a:xfrm>
            <a:off x="666281" y="2713693"/>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a:t>
            </a:r>
          </a:p>
          <a:p>
            <a:pPr algn="ctr">
              <a:defRPr/>
            </a:pPr>
            <a:r>
              <a:rPr lang="en-PH" b="1" dirty="0" smtClean="0">
                <a:solidFill>
                  <a:prstClr val="white"/>
                </a:solidFill>
              </a:rPr>
              <a:t>Assessment</a:t>
            </a:r>
            <a:endParaRPr lang="en-PH" b="1" dirty="0">
              <a:solidFill>
                <a:prstClr val="white"/>
              </a:solidFill>
            </a:endParaRPr>
          </a:p>
        </p:txBody>
      </p:sp>
      <p:sp>
        <p:nvSpPr>
          <p:cNvPr id="30" name="Rectangle 29"/>
          <p:cNvSpPr/>
          <p:nvPr/>
        </p:nvSpPr>
        <p:spPr>
          <a:xfrm>
            <a:off x="666281" y="4221259"/>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111" name="Rectangle 110"/>
          <p:cNvSpPr/>
          <p:nvPr/>
        </p:nvSpPr>
        <p:spPr>
          <a:xfrm>
            <a:off x="604090" y="1128425"/>
            <a:ext cx="2108759"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rPr>
              <a:t>PPST</a:t>
            </a:r>
            <a:r>
              <a:rPr kumimoji="0" lang="en-PH" sz="3200" b="1" i="0" u="none" strike="noStrike" kern="1200" cap="none" spc="0" normalizeH="0" noProof="0" dirty="0" smtClean="0">
                <a:ln>
                  <a:noFill/>
                </a:ln>
                <a:solidFill>
                  <a:prstClr val="white"/>
                </a:solidFill>
                <a:effectLst/>
                <a:uLnTx/>
                <a:uFillTx/>
                <a:latin typeface="Calibri" panose="020F0502020204030204"/>
                <a:ea typeface="+mn-ea"/>
                <a:cs typeface="+mn-cs"/>
              </a:rPr>
              <a:t> Tools</a:t>
            </a:r>
            <a:endPar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9" name="Rectangle 18"/>
          <p:cNvSpPr/>
          <p:nvPr/>
        </p:nvSpPr>
        <p:spPr>
          <a:xfrm>
            <a:off x="678859" y="3470624"/>
            <a:ext cx="2033990" cy="691143"/>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6" name="Rectangle 35"/>
          <p:cNvSpPr/>
          <p:nvPr/>
        </p:nvSpPr>
        <p:spPr>
          <a:xfrm>
            <a:off x="666281" y="4967860"/>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22" name="Rectangle 21"/>
          <p:cNvSpPr/>
          <p:nvPr/>
        </p:nvSpPr>
        <p:spPr>
          <a:xfrm>
            <a:off x="4004109" y="1133056"/>
            <a:ext cx="7076975"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Tx/>
              <a:buAutoNum type="arabicPeriod"/>
              <a:defRPr/>
            </a:pPr>
            <a:r>
              <a:rPr lang="en-PH" sz="3200" b="1" dirty="0" smtClean="0">
                <a:solidFill>
                  <a:schemeClr val="accent5"/>
                </a:solidFill>
              </a:rPr>
              <a:t>The Self-assessment tool allows teachers to reflect on, and assess their own performance.</a:t>
            </a:r>
          </a:p>
          <a:p>
            <a:pPr marL="457200" lvl="0" indent="-457200" algn="just">
              <a:buFontTx/>
              <a:buAutoNum type="arabicPeriod"/>
              <a:defRPr/>
            </a:pPr>
            <a:r>
              <a:rPr lang="en-PH" sz="3200" b="1" dirty="0" smtClean="0">
                <a:solidFill>
                  <a:schemeClr val="accent5"/>
                </a:solidFill>
              </a:rPr>
              <a:t>Its results will guide teachers and their raters on which indicators to improve on, and areas for coaching and mentoring.</a:t>
            </a:r>
            <a:endParaRPr lang="en-PH" sz="3200" b="1" dirty="0">
              <a:solidFill>
                <a:schemeClr val="accent5"/>
              </a:solidFill>
            </a:endParaRPr>
          </a:p>
        </p:txBody>
      </p:sp>
    </p:spTree>
    <p:extLst>
      <p:ext uri="{BB962C8B-B14F-4D97-AF65-F5344CB8AC3E}">
        <p14:creationId xmlns:p14="http://schemas.microsoft.com/office/powerpoint/2010/main" val="2489891649"/>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353833" y="476910"/>
            <a:ext cx="2666093" cy="579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66281" y="1944848"/>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8" name="Rectangle 17"/>
          <p:cNvSpPr/>
          <p:nvPr/>
        </p:nvSpPr>
        <p:spPr>
          <a:xfrm>
            <a:off x="666281" y="2713693"/>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a:t>
            </a:r>
          </a:p>
          <a:p>
            <a:pPr algn="ctr">
              <a:defRPr/>
            </a:pPr>
            <a:r>
              <a:rPr lang="en-PH" b="1" dirty="0" smtClean="0">
                <a:solidFill>
                  <a:prstClr val="white"/>
                </a:solidFill>
              </a:rPr>
              <a:t>Assessment</a:t>
            </a:r>
            <a:endParaRPr lang="en-PH" b="1" dirty="0">
              <a:solidFill>
                <a:prstClr val="white"/>
              </a:solidFill>
            </a:endParaRPr>
          </a:p>
        </p:txBody>
      </p:sp>
      <p:sp>
        <p:nvSpPr>
          <p:cNvPr id="30" name="Rectangle 29"/>
          <p:cNvSpPr/>
          <p:nvPr/>
        </p:nvSpPr>
        <p:spPr>
          <a:xfrm>
            <a:off x="666281" y="4221259"/>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111" name="Rectangle 110"/>
          <p:cNvSpPr/>
          <p:nvPr/>
        </p:nvSpPr>
        <p:spPr>
          <a:xfrm>
            <a:off x="604090" y="1128425"/>
            <a:ext cx="2108759"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rPr>
              <a:t>PPST</a:t>
            </a:r>
            <a:r>
              <a:rPr kumimoji="0" lang="en-PH" sz="3200" b="1" i="0" u="none" strike="noStrike" kern="1200" cap="none" spc="0" normalizeH="0" noProof="0" dirty="0" smtClean="0">
                <a:ln>
                  <a:noFill/>
                </a:ln>
                <a:solidFill>
                  <a:prstClr val="white"/>
                </a:solidFill>
                <a:effectLst/>
                <a:uLnTx/>
                <a:uFillTx/>
                <a:latin typeface="Calibri" panose="020F0502020204030204"/>
                <a:ea typeface="+mn-ea"/>
                <a:cs typeface="+mn-cs"/>
              </a:rPr>
              <a:t> Tools</a:t>
            </a:r>
            <a:endPar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9" name="Rectangle 18"/>
          <p:cNvSpPr/>
          <p:nvPr/>
        </p:nvSpPr>
        <p:spPr>
          <a:xfrm>
            <a:off x="678859" y="3470624"/>
            <a:ext cx="2033990" cy="691143"/>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6" name="Rectangle 35"/>
          <p:cNvSpPr/>
          <p:nvPr/>
        </p:nvSpPr>
        <p:spPr>
          <a:xfrm>
            <a:off x="666281" y="4967860"/>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22" name="Rectangle 21"/>
          <p:cNvSpPr/>
          <p:nvPr/>
        </p:nvSpPr>
        <p:spPr>
          <a:xfrm>
            <a:off x="4004109" y="1133056"/>
            <a:ext cx="7076975"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PH" sz="3200" b="1" dirty="0">
                <a:solidFill>
                  <a:schemeClr val="accent5"/>
                </a:solidFill>
              </a:rPr>
              <a:t>Gives numerical values (1-5 with 5 being the highest) </a:t>
            </a:r>
            <a:r>
              <a:rPr lang="en-PH" sz="3200" b="1" dirty="0" smtClean="0">
                <a:solidFill>
                  <a:schemeClr val="accent5"/>
                </a:solidFill>
              </a:rPr>
              <a:t>to self-perceived display of  </a:t>
            </a:r>
            <a:r>
              <a:rPr lang="en-PH" sz="3200" b="1" dirty="0">
                <a:solidFill>
                  <a:schemeClr val="accent5"/>
                </a:solidFill>
              </a:rPr>
              <a:t>behavioral indicators of increasing complexity, which corresponds to performance standards</a:t>
            </a:r>
            <a:r>
              <a:rPr lang="en-PH" sz="3200" b="1" dirty="0" smtClean="0">
                <a:solidFill>
                  <a:schemeClr val="accent5"/>
                </a:solidFill>
              </a:rPr>
              <a:t>.</a:t>
            </a:r>
            <a:endParaRPr lang="en-PH" sz="3200" b="1" dirty="0">
              <a:solidFill>
                <a:schemeClr val="accent5"/>
              </a:solidFill>
            </a:endParaRPr>
          </a:p>
        </p:txBody>
      </p:sp>
    </p:spTree>
    <p:extLst>
      <p:ext uri="{BB962C8B-B14F-4D97-AF65-F5344CB8AC3E}">
        <p14:creationId xmlns:p14="http://schemas.microsoft.com/office/powerpoint/2010/main" val="2952156557"/>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353833" y="476910"/>
            <a:ext cx="2666093" cy="579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66281" y="1944848"/>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8" name="Rectangle 17"/>
          <p:cNvSpPr/>
          <p:nvPr/>
        </p:nvSpPr>
        <p:spPr>
          <a:xfrm>
            <a:off x="666281" y="2713693"/>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a:t>
            </a:r>
          </a:p>
          <a:p>
            <a:pPr algn="ctr">
              <a:defRPr/>
            </a:pPr>
            <a:r>
              <a:rPr lang="en-PH" b="1" dirty="0" smtClean="0">
                <a:solidFill>
                  <a:prstClr val="white"/>
                </a:solidFill>
              </a:rPr>
              <a:t>Assessment</a:t>
            </a:r>
            <a:endParaRPr lang="en-PH" b="1" dirty="0">
              <a:solidFill>
                <a:prstClr val="white"/>
              </a:solidFill>
            </a:endParaRPr>
          </a:p>
        </p:txBody>
      </p:sp>
      <p:sp>
        <p:nvSpPr>
          <p:cNvPr id="30" name="Rectangle 29"/>
          <p:cNvSpPr/>
          <p:nvPr/>
        </p:nvSpPr>
        <p:spPr>
          <a:xfrm>
            <a:off x="666281" y="4221259"/>
            <a:ext cx="2046568" cy="691143"/>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111" name="Rectangle 110"/>
          <p:cNvSpPr/>
          <p:nvPr/>
        </p:nvSpPr>
        <p:spPr>
          <a:xfrm>
            <a:off x="604090" y="1128425"/>
            <a:ext cx="2108759"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rPr>
              <a:t>PPST</a:t>
            </a:r>
            <a:r>
              <a:rPr kumimoji="0" lang="en-PH" sz="3200" b="1" i="0" u="none" strike="noStrike" kern="1200" cap="none" spc="0" normalizeH="0" noProof="0" dirty="0" smtClean="0">
                <a:ln>
                  <a:noFill/>
                </a:ln>
                <a:solidFill>
                  <a:prstClr val="white"/>
                </a:solidFill>
                <a:effectLst/>
                <a:uLnTx/>
                <a:uFillTx/>
                <a:latin typeface="Calibri" panose="020F0502020204030204"/>
                <a:ea typeface="+mn-ea"/>
                <a:cs typeface="+mn-cs"/>
              </a:rPr>
              <a:t> Tools</a:t>
            </a:r>
            <a:endPar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9" name="Rectangle 18"/>
          <p:cNvSpPr/>
          <p:nvPr/>
        </p:nvSpPr>
        <p:spPr>
          <a:xfrm>
            <a:off x="678859" y="3470624"/>
            <a:ext cx="2033990"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6" name="Rectangle 35"/>
          <p:cNvSpPr/>
          <p:nvPr/>
        </p:nvSpPr>
        <p:spPr>
          <a:xfrm>
            <a:off x="666281" y="4967860"/>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22" name="Rectangle 21"/>
          <p:cNvSpPr/>
          <p:nvPr/>
        </p:nvSpPr>
        <p:spPr>
          <a:xfrm>
            <a:off x="4004109" y="1133056"/>
            <a:ext cx="7076975"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Tx/>
              <a:buAutoNum type="arabicPeriod"/>
              <a:defRPr/>
            </a:pPr>
            <a:r>
              <a:rPr lang="en-PH" sz="3200" b="1" dirty="0" smtClean="0">
                <a:solidFill>
                  <a:schemeClr val="accent5"/>
                </a:solidFill>
              </a:rPr>
              <a:t>The Classroom Observation Tool includes a rubrics which shows a continuum of level of performance for each career stage.</a:t>
            </a:r>
          </a:p>
          <a:p>
            <a:pPr marL="457200" lvl="0" indent="-457200" algn="just">
              <a:buFontTx/>
              <a:buAutoNum type="arabicPeriod"/>
              <a:defRPr/>
            </a:pPr>
            <a:r>
              <a:rPr lang="en-PH" sz="3200" b="1" dirty="0" smtClean="0">
                <a:solidFill>
                  <a:schemeClr val="accent5"/>
                </a:solidFill>
              </a:rPr>
              <a:t>The form is meant to serve, through a scoring tool, to assess specific indicators as shown during teaching practice in a classroom setting.</a:t>
            </a:r>
            <a:endParaRPr lang="en-PH" sz="3200" b="1" dirty="0">
              <a:solidFill>
                <a:schemeClr val="accent5"/>
              </a:solidFill>
            </a:endParaRPr>
          </a:p>
        </p:txBody>
      </p:sp>
    </p:spTree>
    <p:extLst>
      <p:ext uri="{BB962C8B-B14F-4D97-AF65-F5344CB8AC3E}">
        <p14:creationId xmlns:p14="http://schemas.microsoft.com/office/powerpoint/2010/main" val="3901340234"/>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8358" y="1235242"/>
            <a:ext cx="10170695" cy="4540785"/>
          </a:xfrm>
          <a:prstGeom prst="rect">
            <a:avLst/>
          </a:prstGeom>
          <a:solidFill>
            <a:srgbClr val="03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PH" sz="3200" b="1" dirty="0">
                <a:solidFill>
                  <a:schemeClr val="bg1"/>
                </a:solidFill>
                <a:latin typeface="+mj-lt"/>
                <a:cs typeface="Arial" panose="020B0604020202020204" pitchFamily="34" charset="0"/>
              </a:rPr>
              <a:t> </a:t>
            </a:r>
          </a:p>
          <a:p>
            <a:pPr lvl="0" algn="ctr"/>
            <a:r>
              <a:rPr lang="en-PH" sz="2800" b="1" u="sng" dirty="0">
                <a:solidFill>
                  <a:schemeClr val="bg1"/>
                </a:solidFill>
                <a:latin typeface="+mj-lt"/>
                <a:cs typeface="Arial" panose="020B0604020202020204" pitchFamily="34" charset="0"/>
              </a:rPr>
              <a:t>Long-Term Vision</a:t>
            </a:r>
          </a:p>
          <a:p>
            <a:pPr lvl="0" algn="ctr"/>
            <a:endParaRPr lang="en-PH" sz="800" b="1" dirty="0">
              <a:solidFill>
                <a:schemeClr val="bg1"/>
              </a:solidFill>
              <a:latin typeface="+mj-lt"/>
              <a:ea typeface="Century Gothic" pitchFamily="34" charset="0"/>
              <a:cs typeface="Arial" panose="020B0604020202020204" pitchFamily="34" charset="0"/>
            </a:endParaRPr>
          </a:p>
          <a:p>
            <a:pPr lvl="0" algn="ctr"/>
            <a:endParaRPr lang="en-PH" sz="2400" dirty="0">
              <a:solidFill>
                <a:schemeClr val="bg1"/>
              </a:solidFill>
              <a:ea typeface="Century Gothic" pitchFamily="34" charset="0"/>
              <a:cs typeface="Century Gothic" pitchFamily="34" charset="0"/>
            </a:endParaRPr>
          </a:p>
          <a:p>
            <a:pPr lvl="0" algn="ctr"/>
            <a:r>
              <a:rPr lang="en-PH" sz="2400" dirty="0">
                <a:solidFill>
                  <a:schemeClr val="bg1"/>
                </a:solidFill>
                <a:ea typeface="Century Gothic" pitchFamily="34" charset="0"/>
                <a:cs typeface="Century Gothic" pitchFamily="34" charset="0"/>
              </a:rPr>
              <a:t>We dream of Filipinos who passionately love their country and whose values and competencies enable them to realize their full potential and contribute meaningfully to building the nation. </a:t>
            </a:r>
          </a:p>
          <a:p>
            <a:pPr lvl="0" algn="ctr"/>
            <a:endParaRPr lang="en-PH" sz="900" dirty="0">
              <a:solidFill>
                <a:schemeClr val="bg1"/>
              </a:solidFill>
              <a:ea typeface="Century Gothic" pitchFamily="34" charset="0"/>
              <a:cs typeface="Century Gothic" pitchFamily="34" charset="0"/>
            </a:endParaRPr>
          </a:p>
          <a:p>
            <a:pPr lvl="0" algn="ctr"/>
            <a:r>
              <a:rPr lang="en-PH" sz="2400" dirty="0">
                <a:solidFill>
                  <a:schemeClr val="bg1"/>
                </a:solidFill>
                <a:ea typeface="Century Gothic" pitchFamily="34" charset="0"/>
                <a:cs typeface="Century Gothic" pitchFamily="34" charset="0"/>
              </a:rPr>
              <a:t>As a learner-centered public institution, the Department of Education continuously  improves itself to better serve its stakeholders.</a:t>
            </a:r>
            <a:endParaRPr lang="fil-PH" sz="2400" dirty="0">
              <a:solidFill>
                <a:schemeClr val="bg1"/>
              </a:solidFill>
            </a:endParaRPr>
          </a:p>
          <a:p>
            <a:pPr algn="ctr"/>
            <a:endParaRPr lang="fil-PH" sz="2000" dirty="0">
              <a:solidFill>
                <a:schemeClr val="bg1"/>
              </a:solidFill>
            </a:endParaRPr>
          </a:p>
        </p:txBody>
      </p:sp>
      <p:sp>
        <p:nvSpPr>
          <p:cNvPr id="2" name="Title 1"/>
          <p:cNvSpPr>
            <a:spLocks noGrp="1"/>
          </p:cNvSpPr>
          <p:nvPr>
            <p:ph type="title"/>
          </p:nvPr>
        </p:nvSpPr>
        <p:spPr>
          <a:xfrm>
            <a:off x="1524001" y="0"/>
            <a:ext cx="9143998" cy="914400"/>
          </a:xfrm>
        </p:spPr>
        <p:txBody>
          <a:bodyPr>
            <a:normAutofit fontScale="90000"/>
          </a:bodyPr>
          <a:lstStyle/>
          <a:p>
            <a:pPr algn="ctr"/>
            <a:r>
              <a:rPr lang="en-US" b="1" dirty="0" smtClean="0"/>
              <a:t>Alignment with </a:t>
            </a:r>
            <a:r>
              <a:rPr lang="en-US" b="1" dirty="0" err="1" smtClean="0"/>
              <a:t>DepEd’s</a:t>
            </a:r>
            <a:r>
              <a:rPr lang="en-US" b="1" dirty="0" smtClean="0"/>
              <a:t> Vision</a:t>
            </a:r>
            <a:endParaRPr lang="en-US" b="1" dirty="0"/>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8401" t="20489" r="33398" b="44507"/>
          <a:stretch/>
        </p:blipFill>
        <p:spPr>
          <a:xfrm rot="10800000" flipH="1">
            <a:off x="844727" y="3690802"/>
            <a:ext cx="9995727" cy="1438660"/>
          </a:xfrm>
          <a:prstGeom prst="rect">
            <a:avLst/>
          </a:prstGeom>
        </p:spPr>
      </p:pic>
      <p:grpSp>
        <p:nvGrpSpPr>
          <p:cNvPr id="3" name="Group 2"/>
          <p:cNvGrpSpPr/>
          <p:nvPr/>
        </p:nvGrpSpPr>
        <p:grpSpPr>
          <a:xfrm>
            <a:off x="898356" y="1235244"/>
            <a:ext cx="10170696" cy="4948988"/>
            <a:chOff x="-127001" y="1752600"/>
            <a:chExt cx="9122047" cy="4376379"/>
          </a:xfrm>
        </p:grpSpPr>
        <p:sp>
          <p:nvSpPr>
            <p:cNvPr id="5" name="Rectangle 4"/>
            <p:cNvSpPr/>
            <p:nvPr/>
          </p:nvSpPr>
          <p:spPr>
            <a:xfrm>
              <a:off x="-127001" y="1752601"/>
              <a:ext cx="4581939" cy="4376378"/>
            </a:xfrm>
            <a:prstGeom prst="rect">
              <a:avLst/>
            </a:prstGeom>
            <a:solidFill>
              <a:srgbClr val="034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PH" sz="3200" b="1" dirty="0">
                  <a:solidFill>
                    <a:schemeClr val="bg1"/>
                  </a:solidFill>
                  <a:latin typeface="+mj-lt"/>
                  <a:cs typeface="Arial" panose="020B0604020202020204" pitchFamily="34" charset="0"/>
                </a:rPr>
                <a:t> </a:t>
              </a:r>
              <a:r>
                <a:rPr lang="en-PH" sz="2800" b="1" u="sng" dirty="0">
                  <a:solidFill>
                    <a:schemeClr val="bg1"/>
                  </a:solidFill>
                  <a:latin typeface="+mj-lt"/>
                  <a:cs typeface="Arial" panose="020B0604020202020204" pitchFamily="34" charset="0"/>
                </a:rPr>
                <a:t>Long-Term Vision</a:t>
              </a:r>
            </a:p>
            <a:p>
              <a:pPr lvl="0" algn="ctr"/>
              <a:endParaRPr lang="en-PH" sz="800" b="1" dirty="0">
                <a:solidFill>
                  <a:schemeClr val="bg1"/>
                </a:solidFill>
                <a:latin typeface="+mj-lt"/>
                <a:ea typeface="Century Gothic" pitchFamily="34" charset="0"/>
                <a:cs typeface="Arial" panose="020B0604020202020204" pitchFamily="34" charset="0"/>
              </a:endParaRPr>
            </a:p>
            <a:p>
              <a:pPr lvl="0" algn="ctr"/>
              <a:r>
                <a:rPr lang="en-PH" sz="2400" dirty="0">
                  <a:solidFill>
                    <a:schemeClr val="bg1"/>
                  </a:solidFill>
                  <a:ea typeface="Century Gothic" pitchFamily="34" charset="0"/>
                  <a:cs typeface="Century Gothic" pitchFamily="34" charset="0"/>
                </a:rPr>
                <a:t>We dream of Filipinos who passionately love their country and whose values and competencies enable them to realize their full potential and contribute meaningfully to building the nation. </a:t>
              </a:r>
            </a:p>
            <a:p>
              <a:pPr lvl="0" algn="ctr"/>
              <a:endParaRPr lang="en-PH" sz="900" dirty="0">
                <a:solidFill>
                  <a:schemeClr val="bg1"/>
                </a:solidFill>
                <a:ea typeface="Century Gothic" pitchFamily="34" charset="0"/>
                <a:cs typeface="Century Gothic" pitchFamily="34" charset="0"/>
              </a:endParaRPr>
            </a:p>
            <a:p>
              <a:pPr lvl="0" algn="ctr"/>
              <a:r>
                <a:rPr lang="en-PH" sz="2400" dirty="0">
                  <a:solidFill>
                    <a:schemeClr val="bg1"/>
                  </a:solidFill>
                  <a:ea typeface="Century Gothic" pitchFamily="34" charset="0"/>
                  <a:cs typeface="Century Gothic" pitchFamily="34" charset="0"/>
                </a:rPr>
                <a:t>As a learner-centered public institution, the Department of Education continuously  improves itself to better serve its stakeholders.</a:t>
              </a:r>
              <a:endParaRPr lang="fil-PH" sz="2400" dirty="0">
                <a:solidFill>
                  <a:schemeClr val="bg1"/>
                </a:solidFill>
              </a:endParaRPr>
            </a:p>
            <a:p>
              <a:pPr algn="ctr"/>
              <a:endParaRPr lang="fil-PH" sz="2000" dirty="0">
                <a:solidFill>
                  <a:schemeClr val="bg1"/>
                </a:solidFill>
              </a:endParaRPr>
            </a:p>
          </p:txBody>
        </p:sp>
        <p:sp>
          <p:nvSpPr>
            <p:cNvPr id="6" name="Rectangle 5"/>
            <p:cNvSpPr/>
            <p:nvPr/>
          </p:nvSpPr>
          <p:spPr>
            <a:xfrm>
              <a:off x="4454938" y="1752600"/>
              <a:ext cx="4540108" cy="4376379"/>
            </a:xfrm>
            <a:prstGeom prst="rect">
              <a:avLst/>
            </a:prstGeom>
            <a:solidFill>
              <a:srgbClr val="CF2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PH" sz="2800" b="1" u="sng" dirty="0">
                  <a:solidFill>
                    <a:schemeClr val="bg1"/>
                  </a:solidFill>
                  <a:latin typeface="+mj-lt"/>
                  <a:cs typeface="Arial" panose="020B0604020202020204" pitchFamily="34" charset="0"/>
                </a:rPr>
                <a:t>Team Vision</a:t>
              </a:r>
            </a:p>
            <a:p>
              <a:pPr algn="ctr">
                <a:defRPr/>
              </a:pPr>
              <a:endParaRPr lang="en-PH" sz="2000" dirty="0">
                <a:solidFill>
                  <a:schemeClr val="bg1"/>
                </a:solidFill>
                <a:latin typeface="Arial" panose="020B0604020202020204" pitchFamily="34" charset="0"/>
                <a:ea typeface="Century Gothic" pitchFamily="34" charset="0"/>
                <a:cs typeface="Arial" panose="020B0604020202020204" pitchFamily="34" charset="0"/>
              </a:endParaRPr>
            </a:p>
            <a:p>
              <a:pPr algn="ctr">
                <a:defRPr/>
              </a:pPr>
              <a:r>
                <a:rPr lang="en-US" sz="2400" dirty="0">
                  <a:solidFill>
                    <a:schemeClr val="bg1"/>
                  </a:solidFill>
                </a:rPr>
                <a:t>By 2022, we will have nation-loving and competent lifelong learners able to respond to challenges and opportunities through the delivery of quality, accessible, relevant and liberating K to 12 Program by a modern, professional, pro-active, nimble, trusted and nurturing </a:t>
              </a:r>
              <a:r>
                <a:rPr lang="en-US" sz="2400" dirty="0" err="1">
                  <a:solidFill>
                    <a:schemeClr val="bg1"/>
                  </a:solidFill>
                </a:rPr>
                <a:t>DepEd</a:t>
              </a:r>
              <a:r>
                <a:rPr lang="en-US" sz="2400" dirty="0">
                  <a:solidFill>
                    <a:schemeClr val="bg1"/>
                  </a:solidFill>
                </a:rPr>
                <a:t>.</a:t>
              </a: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8401" t="20489" r="33398" b="44507"/>
          <a:stretch/>
        </p:blipFill>
        <p:spPr>
          <a:xfrm rot="10800000" flipH="1">
            <a:off x="5688559" y="4095534"/>
            <a:ext cx="6075269" cy="1306644"/>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8401" t="23063" r="32826" b="45233"/>
          <a:stretch/>
        </p:blipFill>
        <p:spPr>
          <a:xfrm rot="10800000" flipH="1">
            <a:off x="92593" y="4881108"/>
            <a:ext cx="6401732" cy="1225058"/>
          </a:xfrm>
          <a:prstGeom prst="rect">
            <a:avLst/>
          </a:prstGeom>
        </p:spPr>
      </p:pic>
    </p:spTree>
    <p:extLst>
      <p:ext uri="{BB962C8B-B14F-4D97-AF65-F5344CB8AC3E}">
        <p14:creationId xmlns:p14="http://schemas.microsoft.com/office/powerpoint/2010/main" val="12238483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353833" y="476910"/>
            <a:ext cx="2666093" cy="579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66281" y="1944848"/>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8" name="Rectangle 17"/>
          <p:cNvSpPr/>
          <p:nvPr/>
        </p:nvSpPr>
        <p:spPr>
          <a:xfrm>
            <a:off x="666281" y="2713693"/>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a:t>
            </a:r>
          </a:p>
          <a:p>
            <a:pPr algn="ctr">
              <a:defRPr/>
            </a:pPr>
            <a:r>
              <a:rPr lang="en-PH" b="1" dirty="0" smtClean="0">
                <a:solidFill>
                  <a:prstClr val="white"/>
                </a:solidFill>
              </a:rPr>
              <a:t>Assessment</a:t>
            </a:r>
            <a:endParaRPr lang="en-PH" b="1" dirty="0">
              <a:solidFill>
                <a:prstClr val="white"/>
              </a:solidFill>
            </a:endParaRPr>
          </a:p>
        </p:txBody>
      </p:sp>
      <p:sp>
        <p:nvSpPr>
          <p:cNvPr id="30" name="Rectangle 29"/>
          <p:cNvSpPr/>
          <p:nvPr/>
        </p:nvSpPr>
        <p:spPr>
          <a:xfrm>
            <a:off x="666281" y="4221259"/>
            <a:ext cx="2046568" cy="691143"/>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111" name="Rectangle 110"/>
          <p:cNvSpPr/>
          <p:nvPr/>
        </p:nvSpPr>
        <p:spPr>
          <a:xfrm>
            <a:off x="604090" y="1128425"/>
            <a:ext cx="2108759"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rPr>
              <a:t>PPST</a:t>
            </a:r>
            <a:r>
              <a:rPr kumimoji="0" lang="en-PH" sz="3200" b="1" i="0" u="none" strike="noStrike" kern="1200" cap="none" spc="0" normalizeH="0" noProof="0" dirty="0" smtClean="0">
                <a:ln>
                  <a:noFill/>
                </a:ln>
                <a:solidFill>
                  <a:prstClr val="white"/>
                </a:solidFill>
                <a:effectLst/>
                <a:uLnTx/>
                <a:uFillTx/>
                <a:latin typeface="Calibri" panose="020F0502020204030204"/>
                <a:ea typeface="+mn-ea"/>
                <a:cs typeface="+mn-cs"/>
              </a:rPr>
              <a:t> Tools</a:t>
            </a:r>
            <a:endPar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9" name="Rectangle 18"/>
          <p:cNvSpPr/>
          <p:nvPr/>
        </p:nvSpPr>
        <p:spPr>
          <a:xfrm>
            <a:off x="678859" y="3470624"/>
            <a:ext cx="2033990"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6" name="Rectangle 35"/>
          <p:cNvSpPr/>
          <p:nvPr/>
        </p:nvSpPr>
        <p:spPr>
          <a:xfrm>
            <a:off x="666281" y="4967860"/>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22" name="Rectangle 21"/>
          <p:cNvSpPr/>
          <p:nvPr/>
        </p:nvSpPr>
        <p:spPr>
          <a:xfrm>
            <a:off x="4004109" y="1133056"/>
            <a:ext cx="7076975"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PH" sz="3200" b="1" dirty="0">
                <a:solidFill>
                  <a:schemeClr val="accent5"/>
                </a:solidFill>
              </a:rPr>
              <a:t>Gives numerical values (1-5 with 5 being the highest) to </a:t>
            </a:r>
            <a:r>
              <a:rPr lang="en-PH" sz="3200" b="1" dirty="0" smtClean="0">
                <a:solidFill>
                  <a:schemeClr val="accent5"/>
                </a:solidFill>
              </a:rPr>
              <a:t>display </a:t>
            </a:r>
            <a:r>
              <a:rPr lang="en-PH" sz="3200" b="1" dirty="0">
                <a:solidFill>
                  <a:schemeClr val="accent5"/>
                </a:solidFill>
              </a:rPr>
              <a:t>of  behavioral indicators </a:t>
            </a:r>
            <a:r>
              <a:rPr lang="en-PH" sz="3200" b="1" dirty="0" smtClean="0">
                <a:solidFill>
                  <a:schemeClr val="accent5"/>
                </a:solidFill>
              </a:rPr>
              <a:t>of classroom practices. The indicators are of </a:t>
            </a:r>
            <a:r>
              <a:rPr lang="en-PH" sz="3200" b="1" dirty="0">
                <a:solidFill>
                  <a:schemeClr val="accent5"/>
                </a:solidFill>
              </a:rPr>
              <a:t>increasing complexity, which corresponds to performance standards.</a:t>
            </a:r>
            <a:endParaRPr lang="en-PH" sz="3200" b="1" dirty="0">
              <a:solidFill>
                <a:schemeClr val="accent5"/>
              </a:solidFill>
            </a:endParaRPr>
          </a:p>
        </p:txBody>
      </p:sp>
    </p:spTree>
    <p:extLst>
      <p:ext uri="{BB962C8B-B14F-4D97-AF65-F5344CB8AC3E}">
        <p14:creationId xmlns:p14="http://schemas.microsoft.com/office/powerpoint/2010/main" val="90851732"/>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353833" y="476910"/>
            <a:ext cx="2666093" cy="579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66281" y="1944848"/>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8" name="Rectangle 17"/>
          <p:cNvSpPr/>
          <p:nvPr/>
        </p:nvSpPr>
        <p:spPr>
          <a:xfrm>
            <a:off x="666281" y="2713693"/>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a:t>
            </a:r>
          </a:p>
          <a:p>
            <a:pPr algn="ctr">
              <a:defRPr/>
            </a:pPr>
            <a:r>
              <a:rPr lang="en-PH" b="1" dirty="0" smtClean="0">
                <a:solidFill>
                  <a:prstClr val="white"/>
                </a:solidFill>
              </a:rPr>
              <a:t>Assessment</a:t>
            </a:r>
            <a:endParaRPr lang="en-PH" b="1" dirty="0">
              <a:solidFill>
                <a:prstClr val="white"/>
              </a:solidFill>
            </a:endParaRPr>
          </a:p>
        </p:txBody>
      </p:sp>
      <p:sp>
        <p:nvSpPr>
          <p:cNvPr id="30" name="Rectangle 29"/>
          <p:cNvSpPr/>
          <p:nvPr/>
        </p:nvSpPr>
        <p:spPr>
          <a:xfrm>
            <a:off x="666281" y="4221259"/>
            <a:ext cx="2046568"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111" name="Rectangle 110"/>
          <p:cNvSpPr/>
          <p:nvPr/>
        </p:nvSpPr>
        <p:spPr>
          <a:xfrm>
            <a:off x="604090" y="1128425"/>
            <a:ext cx="2108759"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rPr>
              <a:t>PPST</a:t>
            </a:r>
            <a:r>
              <a:rPr kumimoji="0" lang="en-PH" sz="3200" b="1" i="0" u="none" strike="noStrike" kern="1200" cap="none" spc="0" normalizeH="0" noProof="0" dirty="0" smtClean="0">
                <a:ln>
                  <a:noFill/>
                </a:ln>
                <a:solidFill>
                  <a:prstClr val="white"/>
                </a:solidFill>
                <a:effectLst/>
                <a:uLnTx/>
                <a:uFillTx/>
                <a:latin typeface="Calibri" panose="020F0502020204030204"/>
                <a:ea typeface="+mn-ea"/>
                <a:cs typeface="+mn-cs"/>
              </a:rPr>
              <a:t> Tools</a:t>
            </a:r>
            <a:endPar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9" name="Rectangle 18"/>
          <p:cNvSpPr/>
          <p:nvPr/>
        </p:nvSpPr>
        <p:spPr>
          <a:xfrm>
            <a:off x="678859" y="3470624"/>
            <a:ext cx="2033990"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6" name="Rectangle 35"/>
          <p:cNvSpPr/>
          <p:nvPr/>
        </p:nvSpPr>
        <p:spPr>
          <a:xfrm>
            <a:off x="666281" y="4967860"/>
            <a:ext cx="2046568" cy="691143"/>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22" name="Rectangle 21"/>
          <p:cNvSpPr/>
          <p:nvPr/>
        </p:nvSpPr>
        <p:spPr>
          <a:xfrm>
            <a:off x="4004109" y="1133056"/>
            <a:ext cx="7076975"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Tx/>
              <a:buAutoNum type="arabicPeriod"/>
              <a:defRPr/>
            </a:pPr>
            <a:r>
              <a:rPr lang="en-PH" sz="3200" b="1" dirty="0">
                <a:solidFill>
                  <a:schemeClr val="accent5"/>
                </a:solidFill>
              </a:rPr>
              <a:t>S</a:t>
            </a:r>
            <a:r>
              <a:rPr lang="en-PH" sz="3200" b="1" dirty="0" smtClean="0">
                <a:solidFill>
                  <a:schemeClr val="accent5"/>
                </a:solidFill>
              </a:rPr>
              <a:t>ample illustrations </a:t>
            </a:r>
            <a:r>
              <a:rPr lang="en-PH" sz="3200" b="1" dirty="0">
                <a:solidFill>
                  <a:schemeClr val="accent5"/>
                </a:solidFill>
              </a:rPr>
              <a:t>of specific </a:t>
            </a:r>
            <a:r>
              <a:rPr lang="en-PH" sz="3200" b="1" dirty="0" smtClean="0">
                <a:solidFill>
                  <a:schemeClr val="accent5"/>
                </a:solidFill>
              </a:rPr>
              <a:t>teaching practices </a:t>
            </a:r>
            <a:r>
              <a:rPr lang="en-PH" sz="3200" b="1" dirty="0">
                <a:solidFill>
                  <a:schemeClr val="accent5"/>
                </a:solidFill>
              </a:rPr>
              <a:t>that show how </a:t>
            </a:r>
            <a:r>
              <a:rPr lang="en-PH" sz="3200" b="1" dirty="0" smtClean="0">
                <a:solidFill>
                  <a:schemeClr val="accent5"/>
                </a:solidFill>
              </a:rPr>
              <a:t>the Standards </a:t>
            </a:r>
            <a:r>
              <a:rPr lang="en-PH" sz="3200" b="1" dirty="0">
                <a:solidFill>
                  <a:schemeClr val="accent5"/>
                </a:solidFill>
              </a:rPr>
              <a:t>are put into </a:t>
            </a:r>
            <a:r>
              <a:rPr lang="en-PH" sz="3200" b="1" dirty="0" smtClean="0">
                <a:solidFill>
                  <a:schemeClr val="accent5"/>
                </a:solidFill>
              </a:rPr>
              <a:t>action.</a:t>
            </a:r>
          </a:p>
          <a:p>
            <a:pPr marL="457200" lvl="0" indent="-457200" algn="just">
              <a:buFontTx/>
              <a:buAutoNum type="arabicPeriod"/>
              <a:defRPr/>
            </a:pPr>
            <a:r>
              <a:rPr lang="en-PH" sz="3200" b="1" dirty="0" smtClean="0">
                <a:solidFill>
                  <a:schemeClr val="accent5"/>
                </a:solidFill>
              </a:rPr>
              <a:t>Shows types of expression of Knowledge, Skills, Attitudes, and Key Behaviors that are elaborative of the standards.</a:t>
            </a:r>
            <a:endParaRPr lang="en-PH" sz="3200" b="1" dirty="0">
              <a:solidFill>
                <a:schemeClr val="accent5"/>
              </a:solidFill>
            </a:endParaRPr>
          </a:p>
        </p:txBody>
      </p:sp>
    </p:spTree>
    <p:extLst>
      <p:ext uri="{BB962C8B-B14F-4D97-AF65-F5344CB8AC3E}">
        <p14:creationId xmlns:p14="http://schemas.microsoft.com/office/powerpoint/2010/main" val="2363343873"/>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353833" y="476910"/>
            <a:ext cx="2666093" cy="579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66281" y="1944848"/>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8" name="Rectangle 17"/>
          <p:cNvSpPr/>
          <p:nvPr/>
        </p:nvSpPr>
        <p:spPr>
          <a:xfrm>
            <a:off x="666281" y="2713693"/>
            <a:ext cx="2046568"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a:t>
            </a:r>
          </a:p>
          <a:p>
            <a:pPr algn="ctr">
              <a:defRPr/>
            </a:pPr>
            <a:r>
              <a:rPr lang="en-PH" b="1" dirty="0" smtClean="0">
                <a:solidFill>
                  <a:prstClr val="white"/>
                </a:solidFill>
              </a:rPr>
              <a:t>Assessment</a:t>
            </a:r>
            <a:endParaRPr lang="en-PH" b="1" dirty="0">
              <a:solidFill>
                <a:prstClr val="white"/>
              </a:solidFill>
            </a:endParaRPr>
          </a:p>
        </p:txBody>
      </p:sp>
      <p:sp>
        <p:nvSpPr>
          <p:cNvPr id="30" name="Rectangle 29"/>
          <p:cNvSpPr/>
          <p:nvPr/>
        </p:nvSpPr>
        <p:spPr>
          <a:xfrm>
            <a:off x="666281" y="4221259"/>
            <a:ext cx="2046568"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111" name="Rectangle 110"/>
          <p:cNvSpPr/>
          <p:nvPr/>
        </p:nvSpPr>
        <p:spPr>
          <a:xfrm>
            <a:off x="604090" y="1128425"/>
            <a:ext cx="2108759"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rPr>
              <a:t>PPST</a:t>
            </a:r>
            <a:r>
              <a:rPr kumimoji="0" lang="en-PH" sz="3200" b="1" i="0" u="none" strike="noStrike" kern="1200" cap="none" spc="0" normalizeH="0" noProof="0" dirty="0" smtClean="0">
                <a:ln>
                  <a:noFill/>
                </a:ln>
                <a:solidFill>
                  <a:prstClr val="white"/>
                </a:solidFill>
                <a:effectLst/>
                <a:uLnTx/>
                <a:uFillTx/>
                <a:latin typeface="Calibri" panose="020F0502020204030204"/>
                <a:ea typeface="+mn-ea"/>
                <a:cs typeface="+mn-cs"/>
              </a:rPr>
              <a:t> Tools</a:t>
            </a:r>
            <a:endPar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9" name="Rectangle 18"/>
          <p:cNvSpPr/>
          <p:nvPr/>
        </p:nvSpPr>
        <p:spPr>
          <a:xfrm>
            <a:off x="678859" y="3470624"/>
            <a:ext cx="2033990" cy="6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6" name="Rectangle 35"/>
          <p:cNvSpPr/>
          <p:nvPr/>
        </p:nvSpPr>
        <p:spPr>
          <a:xfrm>
            <a:off x="666281" y="4967860"/>
            <a:ext cx="2046568" cy="691143"/>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22" name="Rectangle 21"/>
          <p:cNvSpPr/>
          <p:nvPr/>
        </p:nvSpPr>
        <p:spPr>
          <a:xfrm>
            <a:off x="4004109" y="1133056"/>
            <a:ext cx="7076975"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PH" sz="3200" b="1" dirty="0" smtClean="0">
                <a:solidFill>
                  <a:schemeClr val="accent5"/>
                </a:solidFill>
              </a:rPr>
              <a:t>Lists in greater detail the behavioral practices which display specific performance standards. This will be used as a reference to the assessment tools earlier discussed.  </a:t>
            </a:r>
            <a:endParaRPr lang="en-PH" sz="3200" b="1" dirty="0">
              <a:solidFill>
                <a:schemeClr val="accent5"/>
              </a:solidFill>
            </a:endParaRPr>
          </a:p>
        </p:txBody>
      </p:sp>
    </p:spTree>
    <p:extLst>
      <p:ext uri="{BB962C8B-B14F-4D97-AF65-F5344CB8AC3E}">
        <p14:creationId xmlns:p14="http://schemas.microsoft.com/office/powerpoint/2010/main" val="2522388978"/>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14807" y="2866661"/>
            <a:ext cx="8206154"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4472C4"/>
                </a:solidFill>
                <a:effectLst/>
                <a:uLnTx/>
                <a:uFillTx/>
                <a:latin typeface="Calibri" panose="020F0502020204030204" pitchFamily="34" charset="0"/>
                <a:ea typeface="+mn-ea"/>
                <a:cs typeface="Calibri" panose="020F0502020204030204" pitchFamily="34" charset="0"/>
              </a:rPr>
              <a:t>Standards on their own are </a:t>
            </a:r>
            <a:r>
              <a:rPr kumimoji="0" lang="en-US" sz="4000" b="1" i="0" u="none" strike="noStrike" kern="1200" cap="none" spc="0" normalizeH="0" baseline="0" noProof="0" dirty="0" smtClean="0">
                <a:ln>
                  <a:noFill/>
                </a:ln>
                <a:solidFill>
                  <a:schemeClr val="accent5">
                    <a:lumMod val="50000"/>
                  </a:schemeClr>
                </a:solidFill>
                <a:effectLst/>
                <a:uLnTx/>
                <a:uFillTx/>
                <a:latin typeface="Calibri" panose="020F0502020204030204" pitchFamily="34" charset="0"/>
                <a:ea typeface="+mn-ea"/>
                <a:cs typeface="Calibri" panose="020F0502020204030204" pitchFamily="34" charset="0"/>
              </a:rPr>
              <a:t>abstract</a:t>
            </a:r>
            <a:r>
              <a:rPr kumimoji="0" lang="en-US" sz="4000" b="1" i="0" u="none" strike="noStrike" kern="1200" cap="none" spc="0" normalizeH="0" baseline="0" noProof="0" dirty="0" smtClean="0">
                <a:ln>
                  <a:noFill/>
                </a:ln>
                <a:solidFill>
                  <a:srgbClr val="4472C4"/>
                </a:solidFill>
                <a:effectLst/>
                <a:uLnTx/>
                <a:uFillTx/>
                <a:latin typeface="Calibri" panose="020F0502020204030204" pitchFamily="34" charset="0"/>
                <a:ea typeface="+mn-ea"/>
                <a:cs typeface="Calibri" panose="020F0502020204030204" pitchFamily="34" charset="0"/>
              </a:rPr>
              <a:t>, and</a:t>
            </a:r>
            <a:r>
              <a:rPr kumimoji="0" lang="en-US" sz="4000" b="1" i="0" u="none" strike="noStrike" kern="1200" cap="none" spc="0" normalizeH="0" noProof="0" dirty="0" smtClean="0">
                <a:ln>
                  <a:noFill/>
                </a:ln>
                <a:solidFill>
                  <a:srgbClr val="4472C4"/>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smtClean="0">
                <a:ln>
                  <a:noFill/>
                </a:ln>
                <a:solidFill>
                  <a:schemeClr val="accent5">
                    <a:lumMod val="50000"/>
                  </a:schemeClr>
                </a:solidFill>
                <a:effectLst/>
                <a:uLnTx/>
                <a:uFillTx/>
                <a:latin typeface="Calibri" panose="020F0502020204030204" pitchFamily="34" charset="0"/>
                <a:ea typeface="+mn-ea"/>
                <a:cs typeface="Calibri" panose="020F0502020204030204" pitchFamily="34" charset="0"/>
              </a:rPr>
              <a:t>difficult to assimilate, if not integrated into the HR Systems</a:t>
            </a:r>
            <a:r>
              <a:rPr kumimoji="0" lang="en-US" sz="4000" b="1" i="0" u="none" strike="noStrike" kern="1200" cap="none" spc="0" normalizeH="0" baseline="0" noProof="0" dirty="0" smtClean="0">
                <a:ln>
                  <a:noFill/>
                </a:ln>
                <a:solidFill>
                  <a:srgbClr val="4472C4"/>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800273708"/>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14807" y="2710250"/>
            <a:ext cx="8206154"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4472C4"/>
                </a:solidFill>
                <a:effectLst/>
                <a:uLnTx/>
                <a:uFillTx/>
                <a:latin typeface="Calibri" panose="020F0502020204030204" pitchFamily="34" charset="0"/>
                <a:ea typeface="+mn-ea"/>
                <a:cs typeface="Calibri" panose="020F0502020204030204" pitchFamily="34" charset="0"/>
              </a:rPr>
              <a:t>By integrating them into the </a:t>
            </a:r>
            <a:r>
              <a:rPr lang="en-US" sz="4000" b="1" dirty="0" smtClean="0">
                <a:solidFill>
                  <a:srgbClr val="4472C4"/>
                </a:solidFill>
                <a:latin typeface="Calibri" panose="020F0502020204030204" pitchFamily="34" charset="0"/>
                <a:cs typeface="Calibri" panose="020F0502020204030204" pitchFamily="34" charset="0"/>
              </a:rPr>
              <a:t>HR systems,</a:t>
            </a:r>
            <a:r>
              <a:rPr lang="en-US" sz="4000" b="1" dirty="0">
                <a:solidFill>
                  <a:srgbClr val="4472C4"/>
                </a:solidFill>
                <a:latin typeface="Calibri" panose="020F0502020204030204" pitchFamily="34" charset="0"/>
                <a:cs typeface="Calibri" panose="020F0502020204030204" pitchFamily="34" charset="0"/>
              </a:rPr>
              <a:t> </a:t>
            </a:r>
            <a:r>
              <a:rPr kumimoji="0" lang="en-US" sz="4000" b="1" i="0" u="none" strike="noStrike" kern="1200" cap="none" spc="0" normalizeH="0" baseline="0" noProof="0" dirty="0" smtClean="0">
                <a:ln>
                  <a:noFill/>
                </a:ln>
                <a:solidFill>
                  <a:schemeClr val="accent5"/>
                </a:solidFill>
                <a:effectLst/>
                <a:uLnTx/>
                <a:uFillTx/>
                <a:latin typeface="Calibri" panose="020F0502020204030204" pitchFamily="34" charset="0"/>
                <a:ea typeface="+mn-ea"/>
                <a:cs typeface="Calibri" panose="020F0502020204030204" pitchFamily="34" charset="0"/>
              </a:rPr>
              <a:t>they are </a:t>
            </a:r>
            <a:r>
              <a:rPr kumimoji="0" lang="en-US" sz="4000" b="1" i="0" u="none" strike="noStrike" kern="1200" cap="none" spc="0" normalizeH="0" baseline="0" noProof="0" dirty="0" smtClean="0">
                <a:ln>
                  <a:noFill/>
                </a:ln>
                <a:solidFill>
                  <a:schemeClr val="accent5">
                    <a:lumMod val="50000"/>
                  </a:schemeClr>
                </a:solidFill>
                <a:effectLst/>
                <a:uLnTx/>
                <a:uFillTx/>
                <a:latin typeface="Calibri" panose="020F0502020204030204" pitchFamily="34" charset="0"/>
                <a:ea typeface="+mn-ea"/>
                <a:cs typeface="Calibri" panose="020F0502020204030204" pitchFamily="34" charset="0"/>
              </a:rPr>
              <a:t>lived out in everyday practice</a:t>
            </a:r>
            <a:r>
              <a:rPr kumimoji="0" lang="en-US" sz="4000" b="1" i="0" u="none" strike="noStrike" kern="1200" cap="none" spc="0" normalizeH="0" baseline="0" noProof="0" dirty="0" smtClean="0">
                <a:ln>
                  <a:noFill/>
                </a:ln>
                <a:solidFill>
                  <a:srgbClr val="4472C4"/>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225383415"/>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9400138" y="812041"/>
            <a:ext cx="2328102" cy="585671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5" name="Rectangle 44"/>
          <p:cNvSpPr/>
          <p:nvPr/>
        </p:nvSpPr>
        <p:spPr>
          <a:xfrm>
            <a:off x="7215360" y="812041"/>
            <a:ext cx="2177012" cy="5848445"/>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3" name="Rectangle 42"/>
          <p:cNvSpPr/>
          <p:nvPr/>
        </p:nvSpPr>
        <p:spPr>
          <a:xfrm>
            <a:off x="2711372" y="812041"/>
            <a:ext cx="2208451" cy="5852957"/>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1" name="Rectangle 40"/>
          <p:cNvSpPr/>
          <p:nvPr/>
        </p:nvSpPr>
        <p:spPr>
          <a:xfrm>
            <a:off x="4920985" y="815801"/>
            <a:ext cx="2294375" cy="5852957"/>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5" name="Rectangle 34"/>
          <p:cNvSpPr/>
          <p:nvPr/>
        </p:nvSpPr>
        <p:spPr>
          <a:xfrm>
            <a:off x="438054" y="812041"/>
            <a:ext cx="2270310" cy="5852957"/>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3" name="Rectangle 12"/>
          <p:cNvSpPr/>
          <p:nvPr/>
        </p:nvSpPr>
        <p:spPr>
          <a:xfrm>
            <a:off x="2819934" y="1014142"/>
            <a:ext cx="2046572" cy="7478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Performance Management</a:t>
            </a:r>
          </a:p>
        </p:txBody>
      </p:sp>
      <p:sp>
        <p:nvSpPr>
          <p:cNvPr id="14" name="Rectangle 13"/>
          <p:cNvSpPr/>
          <p:nvPr/>
        </p:nvSpPr>
        <p:spPr>
          <a:xfrm>
            <a:off x="586317" y="1014142"/>
            <a:ext cx="2046572" cy="7478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Entry to the Profession</a:t>
            </a:r>
          </a:p>
        </p:txBody>
      </p:sp>
      <p:sp>
        <p:nvSpPr>
          <p:cNvPr id="17" name="Rectangle 16"/>
          <p:cNvSpPr/>
          <p:nvPr/>
        </p:nvSpPr>
        <p:spPr>
          <a:xfrm>
            <a:off x="7254135" y="1014142"/>
            <a:ext cx="2046572" cy="7478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L&amp;D</a:t>
            </a:r>
          </a:p>
        </p:txBody>
      </p:sp>
      <p:sp>
        <p:nvSpPr>
          <p:cNvPr id="20" name="Rectangle 19"/>
          <p:cNvSpPr/>
          <p:nvPr/>
        </p:nvSpPr>
        <p:spPr>
          <a:xfrm>
            <a:off x="2819934" y="1871188"/>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22" name="Rectangle 21"/>
          <p:cNvSpPr/>
          <p:nvPr/>
        </p:nvSpPr>
        <p:spPr>
          <a:xfrm>
            <a:off x="7254137" y="1871187"/>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6" name="Rectangle 15"/>
          <p:cNvSpPr/>
          <p:nvPr/>
        </p:nvSpPr>
        <p:spPr>
          <a:xfrm>
            <a:off x="586315" y="2640032"/>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 Assessment</a:t>
            </a:r>
          </a:p>
        </p:txBody>
      </p:sp>
      <p:sp>
        <p:nvSpPr>
          <p:cNvPr id="18" name="Rectangle 17"/>
          <p:cNvSpPr/>
          <p:nvPr/>
        </p:nvSpPr>
        <p:spPr>
          <a:xfrm>
            <a:off x="2819934" y="2640033"/>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a:t>
            </a:r>
          </a:p>
          <a:p>
            <a:pPr algn="ctr">
              <a:defRPr/>
            </a:pPr>
            <a:r>
              <a:rPr lang="en-PH" b="1" dirty="0" smtClean="0">
                <a:solidFill>
                  <a:prstClr val="white"/>
                </a:solidFill>
              </a:rPr>
              <a:t>Assessment</a:t>
            </a:r>
            <a:endParaRPr lang="en-PH" b="1" dirty="0">
              <a:solidFill>
                <a:prstClr val="white"/>
              </a:solidFill>
            </a:endParaRPr>
          </a:p>
        </p:txBody>
      </p:sp>
      <p:sp>
        <p:nvSpPr>
          <p:cNvPr id="29" name="Rectangle 28"/>
          <p:cNvSpPr/>
          <p:nvPr/>
        </p:nvSpPr>
        <p:spPr>
          <a:xfrm>
            <a:off x="7248382" y="4147598"/>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30" name="Rectangle 29"/>
          <p:cNvSpPr/>
          <p:nvPr/>
        </p:nvSpPr>
        <p:spPr>
          <a:xfrm>
            <a:off x="2819934" y="4147599"/>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60" name="Rectangle 59"/>
          <p:cNvSpPr/>
          <p:nvPr/>
        </p:nvSpPr>
        <p:spPr>
          <a:xfrm>
            <a:off x="5052103" y="1014142"/>
            <a:ext cx="2046572" cy="7478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Career Progression</a:t>
            </a:r>
          </a:p>
        </p:txBody>
      </p:sp>
      <p:sp>
        <p:nvSpPr>
          <p:cNvPr id="62" name="Rectangle 61"/>
          <p:cNvSpPr/>
          <p:nvPr/>
        </p:nvSpPr>
        <p:spPr>
          <a:xfrm>
            <a:off x="5052106" y="2640033"/>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PH" b="1" dirty="0" smtClean="0">
                <a:solidFill>
                  <a:prstClr val="white"/>
                </a:solidFill>
              </a:rPr>
              <a:t>Portfolio</a:t>
            </a:r>
          </a:p>
          <a:p>
            <a:pPr algn="ctr">
              <a:defRPr/>
            </a:pPr>
            <a:r>
              <a:rPr lang="en-PH" b="1" dirty="0" smtClean="0">
                <a:solidFill>
                  <a:prstClr val="white"/>
                </a:solidFill>
              </a:rPr>
              <a:t>Assessment</a:t>
            </a:r>
            <a:endParaRPr lang="en-PH" b="1" dirty="0">
              <a:solidFill>
                <a:prstClr val="white"/>
              </a:solidFill>
            </a:endParaRPr>
          </a:p>
        </p:txBody>
      </p:sp>
      <p:sp>
        <p:nvSpPr>
          <p:cNvPr id="77" name="Rectangle 76"/>
          <p:cNvSpPr/>
          <p:nvPr/>
        </p:nvSpPr>
        <p:spPr>
          <a:xfrm>
            <a:off x="5052103" y="1871188"/>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11" name="Rectangle 110"/>
          <p:cNvSpPr/>
          <p:nvPr/>
        </p:nvSpPr>
        <p:spPr>
          <a:xfrm>
            <a:off x="422191" y="148684"/>
            <a:ext cx="11769809"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PH" sz="2800" b="1" i="0" u="none" strike="noStrike" kern="1200" cap="none" spc="0" normalizeH="0" baseline="0" noProof="0" dirty="0" smtClean="0">
                <a:ln>
                  <a:noFill/>
                </a:ln>
                <a:solidFill>
                  <a:schemeClr val="accent5"/>
                </a:solidFill>
                <a:effectLst/>
                <a:uLnTx/>
                <a:uFillTx/>
                <a:latin typeface="Calibri" panose="020F0502020204030204"/>
                <a:ea typeface="+mn-ea"/>
                <a:cs typeface="+mn-cs"/>
              </a:rPr>
              <a:t>PPST &amp; its Tools are integrated in the Teaching Lifecycle &amp; Core HR</a:t>
            </a:r>
            <a:r>
              <a:rPr kumimoji="0" lang="en-PH" sz="2800" b="1" i="0" u="none" strike="noStrike" kern="1200" cap="none" spc="0" normalizeH="0" noProof="0" dirty="0" smtClean="0">
                <a:ln>
                  <a:noFill/>
                </a:ln>
                <a:solidFill>
                  <a:schemeClr val="accent5"/>
                </a:solidFill>
                <a:effectLst/>
                <a:uLnTx/>
                <a:uFillTx/>
                <a:latin typeface="Calibri" panose="020F0502020204030204"/>
                <a:ea typeface="+mn-ea"/>
                <a:cs typeface="+mn-cs"/>
              </a:rPr>
              <a:t> Systems</a:t>
            </a:r>
            <a:endParaRPr kumimoji="0" lang="en-PH" sz="2800" b="1" i="0" u="none" strike="noStrike" kern="1200" cap="none" spc="0" normalizeH="0" baseline="0" noProof="0" dirty="0" smtClean="0">
              <a:ln>
                <a:noFill/>
              </a:ln>
              <a:solidFill>
                <a:schemeClr val="accent5"/>
              </a:solidFill>
              <a:effectLst/>
              <a:uLnTx/>
              <a:uFillTx/>
              <a:latin typeface="Calibri" panose="020F0502020204030204"/>
              <a:ea typeface="+mn-ea"/>
              <a:cs typeface="+mn-cs"/>
            </a:endParaRPr>
          </a:p>
        </p:txBody>
      </p:sp>
      <p:sp>
        <p:nvSpPr>
          <p:cNvPr id="19" name="Rectangle 18"/>
          <p:cNvSpPr/>
          <p:nvPr/>
        </p:nvSpPr>
        <p:spPr>
          <a:xfrm>
            <a:off x="2832512" y="3396964"/>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23" name="Rectangle 22"/>
          <p:cNvSpPr/>
          <p:nvPr/>
        </p:nvSpPr>
        <p:spPr>
          <a:xfrm>
            <a:off x="5052103" y="3396963"/>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24" name="Rectangle 23"/>
          <p:cNvSpPr/>
          <p:nvPr/>
        </p:nvSpPr>
        <p:spPr>
          <a:xfrm>
            <a:off x="9435027" y="1014142"/>
            <a:ext cx="2046572" cy="7478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R&amp;R</a:t>
            </a:r>
          </a:p>
        </p:txBody>
      </p:sp>
      <p:sp>
        <p:nvSpPr>
          <p:cNvPr id="25" name="Rectangle 24"/>
          <p:cNvSpPr/>
          <p:nvPr/>
        </p:nvSpPr>
        <p:spPr>
          <a:xfrm>
            <a:off x="9435029" y="1871187"/>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26" name="Rectangle 25"/>
          <p:cNvSpPr/>
          <p:nvPr/>
        </p:nvSpPr>
        <p:spPr>
          <a:xfrm>
            <a:off x="9435027" y="4147598"/>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27" name="Rectangle 26"/>
          <p:cNvSpPr/>
          <p:nvPr/>
        </p:nvSpPr>
        <p:spPr>
          <a:xfrm>
            <a:off x="9435030" y="2636020"/>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PH" b="1" dirty="0">
                <a:solidFill>
                  <a:prstClr val="white"/>
                </a:solidFill>
              </a:rPr>
              <a:t>Portfolio </a:t>
            </a:r>
            <a:r>
              <a:rPr lang="en-PH" b="1" dirty="0" smtClean="0">
                <a:solidFill>
                  <a:prstClr val="white"/>
                </a:solidFill>
              </a:rPr>
              <a:t>Assessment</a:t>
            </a:r>
            <a:endParaRPr lang="en-PH" b="1" dirty="0">
              <a:solidFill>
                <a:prstClr val="white"/>
              </a:solidFill>
            </a:endParaRPr>
          </a:p>
        </p:txBody>
      </p:sp>
      <p:sp>
        <p:nvSpPr>
          <p:cNvPr id="28" name="Rectangle 27"/>
          <p:cNvSpPr/>
          <p:nvPr/>
        </p:nvSpPr>
        <p:spPr>
          <a:xfrm>
            <a:off x="9435027" y="3392950"/>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1" name="Rectangle 30"/>
          <p:cNvSpPr/>
          <p:nvPr/>
        </p:nvSpPr>
        <p:spPr>
          <a:xfrm>
            <a:off x="7254135" y="3392949"/>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2" name="Rectangle 31"/>
          <p:cNvSpPr/>
          <p:nvPr/>
        </p:nvSpPr>
        <p:spPr>
          <a:xfrm>
            <a:off x="586315" y="4147597"/>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33" name="Rectangle 32"/>
          <p:cNvSpPr/>
          <p:nvPr/>
        </p:nvSpPr>
        <p:spPr>
          <a:xfrm>
            <a:off x="5052103" y="4153776"/>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34" name="Rectangle 33"/>
          <p:cNvSpPr/>
          <p:nvPr/>
        </p:nvSpPr>
        <p:spPr>
          <a:xfrm>
            <a:off x="586315" y="4913615"/>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36" name="Rectangle 35"/>
          <p:cNvSpPr/>
          <p:nvPr/>
        </p:nvSpPr>
        <p:spPr>
          <a:xfrm>
            <a:off x="2819934" y="4894200"/>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37" name="Rectangle 36"/>
          <p:cNvSpPr/>
          <p:nvPr/>
        </p:nvSpPr>
        <p:spPr>
          <a:xfrm>
            <a:off x="5052103" y="4904226"/>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38" name="Rectangle 37"/>
          <p:cNvSpPr/>
          <p:nvPr/>
        </p:nvSpPr>
        <p:spPr>
          <a:xfrm>
            <a:off x="7248382" y="4894199"/>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39" name="Rectangle 38"/>
          <p:cNvSpPr/>
          <p:nvPr/>
        </p:nvSpPr>
        <p:spPr>
          <a:xfrm>
            <a:off x="9435027" y="4913615"/>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40" name="Rectangle 39"/>
          <p:cNvSpPr/>
          <p:nvPr/>
        </p:nvSpPr>
        <p:spPr>
          <a:xfrm>
            <a:off x="487595" y="5905922"/>
            <a:ext cx="2147165"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PH" b="1" dirty="0" smtClean="0">
                <a:solidFill>
                  <a:schemeClr val="bg1"/>
                </a:solidFill>
                <a:latin typeface="Calibri" panose="020F0502020204030204"/>
              </a:rPr>
              <a:t>Recruitment Selection Placement</a:t>
            </a:r>
            <a:endParaRPr kumimoji="0" lang="en-PH" b="1" i="0" u="none" strike="noStrike" kern="1200" cap="none" spc="0" normalizeH="0" baseline="0" noProof="0" dirty="0" smtClean="0">
              <a:ln>
                <a:noFill/>
              </a:ln>
              <a:solidFill>
                <a:schemeClr val="bg1"/>
              </a:solidFill>
              <a:effectLst/>
              <a:uLnTx/>
              <a:uFillTx/>
              <a:latin typeface="Calibri" panose="020F0502020204030204"/>
            </a:endParaRPr>
          </a:p>
        </p:txBody>
      </p:sp>
      <p:sp>
        <p:nvSpPr>
          <p:cNvPr id="42" name="Rectangle 41"/>
          <p:cNvSpPr/>
          <p:nvPr/>
        </p:nvSpPr>
        <p:spPr>
          <a:xfrm>
            <a:off x="4973718" y="5905922"/>
            <a:ext cx="2147165"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PH" b="1" dirty="0" smtClean="0">
                <a:solidFill>
                  <a:schemeClr val="bg1"/>
                </a:solidFill>
                <a:latin typeface="Calibri" panose="020F0502020204030204"/>
              </a:rPr>
              <a:t>Recruitment Selection Placement</a:t>
            </a:r>
            <a:endParaRPr kumimoji="0" lang="en-PH" b="1" i="0" u="none" strike="noStrike" kern="1200" cap="none" spc="0" normalizeH="0" baseline="0" noProof="0" dirty="0" smtClean="0">
              <a:ln>
                <a:noFill/>
              </a:ln>
              <a:solidFill>
                <a:schemeClr val="bg1"/>
              </a:solidFill>
              <a:effectLst/>
              <a:uLnTx/>
              <a:uFillTx/>
              <a:latin typeface="Calibri" panose="020F0502020204030204"/>
            </a:endParaRPr>
          </a:p>
        </p:txBody>
      </p:sp>
      <p:sp>
        <p:nvSpPr>
          <p:cNvPr id="44" name="Rectangle 43"/>
          <p:cNvSpPr/>
          <p:nvPr/>
        </p:nvSpPr>
        <p:spPr>
          <a:xfrm>
            <a:off x="2749764" y="5905922"/>
            <a:ext cx="2147165"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PH" b="1" dirty="0" smtClean="0">
                <a:solidFill>
                  <a:schemeClr val="bg1"/>
                </a:solidFill>
                <a:latin typeface="Calibri" panose="020F0502020204030204"/>
              </a:rPr>
              <a:t>Performance Management</a:t>
            </a:r>
            <a:endParaRPr kumimoji="0" lang="en-PH" b="1" i="0" u="none" strike="noStrike" kern="1200" cap="none" spc="0" normalizeH="0" baseline="0" noProof="0" dirty="0" smtClean="0">
              <a:ln>
                <a:noFill/>
              </a:ln>
              <a:solidFill>
                <a:schemeClr val="bg1"/>
              </a:solidFill>
              <a:effectLst/>
              <a:uLnTx/>
              <a:uFillTx/>
              <a:latin typeface="Calibri" panose="020F0502020204030204"/>
            </a:endParaRPr>
          </a:p>
        </p:txBody>
      </p:sp>
      <p:sp>
        <p:nvSpPr>
          <p:cNvPr id="46" name="Rectangle 45"/>
          <p:cNvSpPr/>
          <p:nvPr/>
        </p:nvSpPr>
        <p:spPr>
          <a:xfrm>
            <a:off x="7263472" y="5918285"/>
            <a:ext cx="2147165"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PH" b="1" dirty="0" smtClean="0">
                <a:solidFill>
                  <a:schemeClr val="bg1"/>
                </a:solidFill>
                <a:latin typeface="Calibri" panose="020F0502020204030204"/>
              </a:rPr>
              <a:t>Learning and Development</a:t>
            </a:r>
            <a:endParaRPr kumimoji="0" lang="en-PH" b="1" i="0" u="none" strike="noStrike" kern="1200" cap="none" spc="0" normalizeH="0" baseline="0" noProof="0" dirty="0" smtClean="0">
              <a:ln>
                <a:noFill/>
              </a:ln>
              <a:solidFill>
                <a:schemeClr val="bg1"/>
              </a:solidFill>
              <a:effectLst/>
              <a:uLnTx/>
              <a:uFillTx/>
              <a:latin typeface="Calibri" panose="020F0502020204030204"/>
            </a:endParaRPr>
          </a:p>
        </p:txBody>
      </p:sp>
      <p:sp>
        <p:nvSpPr>
          <p:cNvPr id="48" name="Rectangle 47"/>
          <p:cNvSpPr/>
          <p:nvPr/>
        </p:nvSpPr>
        <p:spPr>
          <a:xfrm>
            <a:off x="9454678" y="5899470"/>
            <a:ext cx="2147165"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PH" b="1" dirty="0" smtClean="0">
                <a:solidFill>
                  <a:schemeClr val="bg1"/>
                </a:solidFill>
                <a:latin typeface="Calibri" panose="020F0502020204030204"/>
              </a:rPr>
              <a:t>Rewards and Recognition</a:t>
            </a:r>
            <a:endParaRPr kumimoji="0" lang="en-PH" b="1" i="0" u="none" strike="noStrike" kern="1200" cap="none" spc="0" normalizeH="0" baseline="0" noProof="0" dirty="0" smtClean="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3367892266"/>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09695418"/>
              </p:ext>
            </p:extLst>
          </p:nvPr>
        </p:nvGraphicFramePr>
        <p:xfrm>
          <a:off x="-2301548" y="850225"/>
          <a:ext cx="11735416" cy="5543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825055" y="4679242"/>
            <a:ext cx="906994" cy="433196"/>
          </a:xfrm>
          <a:prstGeom prst="rect">
            <a:avLst/>
          </a:prstGeom>
          <a:noFill/>
        </p:spPr>
        <p:txBody>
          <a:bodyPr wrap="square" rtlCol="0">
            <a:spAutoFit/>
          </a:bodyPr>
          <a:lstStyle/>
          <a:p>
            <a:r>
              <a:rPr lang="en-PH" sz="2215" b="1" dirty="0">
                <a:solidFill>
                  <a:prstClr val="black"/>
                </a:solidFill>
                <a:latin typeface="Calibri" panose="020F0502020204030204"/>
              </a:rPr>
              <a:t>*PPST</a:t>
            </a:r>
          </a:p>
        </p:txBody>
      </p:sp>
      <p:sp>
        <p:nvSpPr>
          <p:cNvPr id="11" name="Rectangle 10"/>
          <p:cNvSpPr/>
          <p:nvPr/>
        </p:nvSpPr>
        <p:spPr>
          <a:xfrm>
            <a:off x="656492" y="71219"/>
            <a:ext cx="10879015" cy="707886"/>
          </a:xfrm>
          <a:prstGeom prst="rect">
            <a:avLst/>
          </a:prstGeom>
        </p:spPr>
        <p:txBody>
          <a:bodyPr wrap="square">
            <a:spAutoFit/>
          </a:bodyPr>
          <a:lstStyle/>
          <a:p>
            <a:pPr lvl="0" algn="ctr">
              <a:defRPr/>
            </a:pPr>
            <a:r>
              <a:rPr lang="en-US" sz="4000" b="1" dirty="0" smtClean="0">
                <a:solidFill>
                  <a:srgbClr val="4472C4"/>
                </a:solidFill>
                <a:latin typeface="Calibri" panose="020F0502020204030204" pitchFamily="34" charset="0"/>
                <a:cs typeface="Calibri" panose="020F0502020204030204" pitchFamily="34" charset="0"/>
              </a:rPr>
              <a:t>Recruitment Selection Placement and Induction</a:t>
            </a:r>
            <a:endParaRPr lang="en-US" sz="4000" b="1" dirty="0">
              <a:solidFill>
                <a:srgbClr val="4472C4"/>
              </a:solidFill>
              <a:latin typeface="Calibri" panose="020F0502020204030204" pitchFamily="34" charset="0"/>
              <a:cs typeface="Calibri" panose="020F0502020204030204" pitchFamily="34" charset="0"/>
            </a:endParaRPr>
          </a:p>
        </p:txBody>
      </p:sp>
      <p:sp>
        <p:nvSpPr>
          <p:cNvPr id="6" name="Rectangle 5"/>
          <p:cNvSpPr/>
          <p:nvPr/>
        </p:nvSpPr>
        <p:spPr>
          <a:xfrm>
            <a:off x="6596082" y="3215490"/>
            <a:ext cx="5411434" cy="1077218"/>
          </a:xfrm>
          <a:prstGeom prst="rect">
            <a:avLst/>
          </a:prstGeom>
        </p:spPr>
        <p:txBody>
          <a:bodyPr wrap="square">
            <a:spAutoFit/>
          </a:bodyPr>
          <a:lstStyle/>
          <a:p>
            <a:pPr lvl="0">
              <a:defRPr/>
            </a:pPr>
            <a:r>
              <a:rPr lang="en-US" sz="3200" b="1" dirty="0" smtClean="0">
                <a:solidFill>
                  <a:srgbClr val="4472C4"/>
                </a:solidFill>
                <a:latin typeface="Calibri" panose="020F0502020204030204" pitchFamily="34" charset="0"/>
                <a:cs typeface="Calibri" panose="020F0502020204030204" pitchFamily="34" charset="0"/>
              </a:rPr>
              <a:t>*The RSPI system is anchored on these Key Principles</a:t>
            </a:r>
            <a:endParaRPr lang="en-US" sz="3200" b="1" dirty="0">
              <a:solidFill>
                <a:srgbClr val="4472C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67215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226695" y="242173"/>
            <a:ext cx="11442398" cy="579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459554" y="242173"/>
            <a:ext cx="2208451" cy="5625737"/>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1" name="Rectangle 60"/>
          <p:cNvSpPr/>
          <p:nvPr/>
        </p:nvSpPr>
        <p:spPr>
          <a:xfrm>
            <a:off x="540494" y="3487395"/>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62" name="Rectangle 61"/>
          <p:cNvSpPr/>
          <p:nvPr/>
        </p:nvSpPr>
        <p:spPr>
          <a:xfrm>
            <a:off x="541768" y="1961620"/>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a:t>
            </a:r>
          </a:p>
        </p:txBody>
      </p:sp>
      <p:sp>
        <p:nvSpPr>
          <p:cNvPr id="77" name="Rectangle 76"/>
          <p:cNvSpPr/>
          <p:nvPr/>
        </p:nvSpPr>
        <p:spPr>
          <a:xfrm>
            <a:off x="541765" y="1192775"/>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23" name="Rectangle 22"/>
          <p:cNvSpPr/>
          <p:nvPr/>
        </p:nvSpPr>
        <p:spPr>
          <a:xfrm>
            <a:off x="541765" y="2718550"/>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6" name="Rectangle 35"/>
          <p:cNvSpPr/>
          <p:nvPr/>
        </p:nvSpPr>
        <p:spPr>
          <a:xfrm>
            <a:off x="524183" y="341096"/>
            <a:ext cx="1990601"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PH" sz="2000" b="1" i="0" u="none" strike="noStrike" kern="1200" cap="none" spc="0" normalizeH="0" baseline="0" noProof="0" dirty="0" smtClean="0">
                <a:ln>
                  <a:noFill/>
                </a:ln>
                <a:solidFill>
                  <a:prstClr val="white"/>
                </a:solidFill>
                <a:effectLst/>
                <a:uLnTx/>
                <a:uFillTx/>
                <a:latin typeface="Calibri" panose="020F0502020204030204"/>
                <a:ea typeface="+mn-ea"/>
                <a:cs typeface="+mn-cs"/>
              </a:rPr>
              <a:t>Recruitment</a:t>
            </a:r>
            <a:r>
              <a:rPr kumimoji="0" lang="en-PH" sz="2000" b="1" i="0" u="none" strike="noStrike" kern="1200" cap="none" spc="0" normalizeH="0" noProof="0" dirty="0" smtClean="0">
                <a:ln>
                  <a:noFill/>
                </a:ln>
                <a:solidFill>
                  <a:prstClr val="white"/>
                </a:solidFill>
                <a:effectLst/>
                <a:uLnTx/>
                <a:uFillTx/>
                <a:latin typeface="Calibri" panose="020F0502020204030204"/>
                <a:ea typeface="+mn-ea"/>
                <a:cs typeface="+mn-cs"/>
              </a:rPr>
              <a:t> Selection and Placement</a:t>
            </a:r>
            <a:endParaRPr kumimoji="0" lang="en-PH" sz="20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40" name="Rectangle 39"/>
          <p:cNvSpPr/>
          <p:nvPr/>
        </p:nvSpPr>
        <p:spPr>
          <a:xfrm>
            <a:off x="2993089" y="803299"/>
            <a:ext cx="8573436"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en-PH" sz="3200" b="1" noProof="0" dirty="0" smtClean="0">
                <a:solidFill>
                  <a:schemeClr val="bg1"/>
                </a:solidFill>
                <a:latin typeface="Calibri" panose="020F0502020204030204"/>
              </a:rPr>
              <a:t>PPST is used as the basis for all Human Resource Actions for Teachers.</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kumimoji="0" lang="en-PH" sz="3200" b="1" i="0" u="none" strike="noStrike" kern="1200" cap="none" spc="0" normalizeH="0" baseline="0" dirty="0" smtClean="0">
                <a:ln>
                  <a:noFill/>
                </a:ln>
                <a:solidFill>
                  <a:schemeClr val="bg1"/>
                </a:solidFill>
                <a:effectLst/>
                <a:uLnTx/>
                <a:uFillTx/>
                <a:latin typeface="Calibri" panose="020F0502020204030204"/>
              </a:rPr>
              <a:t>The Assessments used will</a:t>
            </a:r>
            <a:r>
              <a:rPr kumimoji="0" lang="en-PH" sz="3200" b="1" i="0" u="none" strike="noStrike" kern="1200" cap="none" spc="0" normalizeH="0" dirty="0" smtClean="0">
                <a:ln>
                  <a:noFill/>
                </a:ln>
                <a:solidFill>
                  <a:schemeClr val="bg1"/>
                </a:solidFill>
                <a:effectLst/>
                <a:uLnTx/>
                <a:uFillTx/>
                <a:latin typeface="Calibri" panose="020F0502020204030204"/>
              </a:rPr>
              <a:t> be based on the Demonstration Teaching/Classroom Observation Tool.</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en-PH" sz="3200" b="1" baseline="0" noProof="0" dirty="0" smtClean="0">
                <a:solidFill>
                  <a:schemeClr val="bg1"/>
                </a:solidFill>
                <a:latin typeface="Calibri" panose="020F0502020204030204"/>
              </a:rPr>
              <a:t>Performance</a:t>
            </a:r>
            <a:r>
              <a:rPr lang="en-PH" sz="3200" b="1" noProof="0" dirty="0" smtClean="0">
                <a:solidFill>
                  <a:schemeClr val="bg1"/>
                </a:solidFill>
                <a:latin typeface="Calibri" panose="020F0502020204030204"/>
              </a:rPr>
              <a:t> Data for promotions will be based on the PPST aligned IPCRF.</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kumimoji="0" lang="en-PH" sz="3200" b="1" i="0" u="none" strike="noStrike" kern="1200" cap="none" spc="0" normalizeH="0" baseline="0" dirty="0" smtClean="0">
                <a:ln>
                  <a:noFill/>
                </a:ln>
                <a:solidFill>
                  <a:schemeClr val="bg1"/>
                </a:solidFill>
                <a:effectLst/>
                <a:uLnTx/>
                <a:uFillTx/>
                <a:latin typeface="Calibri" panose="020F0502020204030204"/>
              </a:rPr>
              <a:t>PPST Aligned</a:t>
            </a:r>
            <a:r>
              <a:rPr kumimoji="0" lang="en-PH" sz="3200" b="1" i="0" u="none" strike="noStrike" kern="1200" cap="none" spc="0" normalizeH="0" dirty="0" smtClean="0">
                <a:ln>
                  <a:noFill/>
                </a:ln>
                <a:solidFill>
                  <a:schemeClr val="bg1"/>
                </a:solidFill>
                <a:effectLst/>
                <a:uLnTx/>
                <a:uFillTx/>
                <a:latin typeface="Calibri" panose="020F0502020204030204"/>
              </a:rPr>
              <a:t> Portfolio Assessment will be used to ensure teachers meet even non classroom observable indicators.</a:t>
            </a:r>
            <a:endParaRPr kumimoji="0" lang="en-PH" sz="3200" b="1" i="0" u="none" strike="noStrike" kern="1200" cap="none" spc="0" normalizeH="0" baseline="0" noProof="0" dirty="0" smtClean="0">
              <a:ln>
                <a:noFill/>
              </a:ln>
              <a:solidFill>
                <a:schemeClr val="bg1"/>
              </a:solidFill>
              <a:effectLst/>
              <a:uLnTx/>
              <a:uFillTx/>
              <a:latin typeface="Calibri" panose="020F0502020204030204"/>
            </a:endParaRPr>
          </a:p>
        </p:txBody>
      </p:sp>
      <p:sp>
        <p:nvSpPr>
          <p:cNvPr id="10" name="Rectangle 9"/>
          <p:cNvSpPr/>
          <p:nvPr/>
        </p:nvSpPr>
        <p:spPr>
          <a:xfrm>
            <a:off x="540494" y="4244325"/>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Tree>
    <p:extLst>
      <p:ext uri="{BB962C8B-B14F-4D97-AF65-F5344CB8AC3E}">
        <p14:creationId xmlns:p14="http://schemas.microsoft.com/office/powerpoint/2010/main" val="3358782463"/>
      </p:ext>
    </p:extLst>
  </p:cSld>
  <p:clrMapOvr>
    <a:masterClrMapping/>
  </p:clrMapOvr>
  <p:transition spd="slow">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407630" y="1711779"/>
            <a:ext cx="6174185" cy="173698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400" b="1" i="0" u="none" strike="noStrike" kern="1200" cap="none" spc="0" normalizeH="0" baseline="0" noProof="0" dirty="0" smtClean="0">
                <a:ln>
                  <a:noFill/>
                </a:ln>
                <a:solidFill>
                  <a:prstClr val="white"/>
                </a:solidFill>
                <a:effectLst/>
                <a:uLnTx/>
                <a:uFillTx/>
                <a:latin typeface="Calibri" panose="020F0502020204030204"/>
                <a:ea typeface="+mn-ea"/>
                <a:cs typeface="+mn-cs"/>
              </a:rPr>
              <a:t>70%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400" b="1" i="0" u="none" strike="noStrike" kern="1200" cap="none" spc="0" normalizeH="0" baseline="0" noProof="0" dirty="0" smtClean="0">
                <a:ln>
                  <a:noFill/>
                </a:ln>
                <a:solidFill>
                  <a:prstClr val="white"/>
                </a:solidFill>
                <a:effectLst/>
                <a:uLnTx/>
                <a:uFillTx/>
                <a:latin typeface="Calibri" panose="020F0502020204030204"/>
                <a:ea typeface="+mn-ea"/>
                <a:cs typeface="+mn-cs"/>
              </a:rPr>
              <a:t>Evaluative Assessments</a:t>
            </a:r>
          </a:p>
        </p:txBody>
      </p:sp>
      <p:sp>
        <p:nvSpPr>
          <p:cNvPr id="16" name="Rectangle 15"/>
          <p:cNvSpPr/>
          <p:nvPr/>
        </p:nvSpPr>
        <p:spPr>
          <a:xfrm>
            <a:off x="1479947" y="3505998"/>
            <a:ext cx="2800498" cy="256357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PH" sz="2400" b="1" i="0" u="none" strike="noStrike" kern="1200" cap="none" spc="0" normalizeH="0" baseline="0" noProof="0" dirty="0" smtClean="0">
                <a:ln>
                  <a:noFill/>
                </a:ln>
                <a:solidFill>
                  <a:prstClr val="white"/>
                </a:solidFill>
                <a:effectLst/>
                <a:uLnTx/>
                <a:uFillTx/>
                <a:latin typeface="Calibri" panose="020F0502020204030204"/>
                <a:ea typeface="+mn-ea"/>
                <a:cs typeface="+mn-cs"/>
              </a:rPr>
              <a:t>Based on Rubrics</a:t>
            </a:r>
          </a:p>
        </p:txBody>
      </p:sp>
      <p:sp>
        <p:nvSpPr>
          <p:cNvPr id="17" name="Rectangle 16"/>
          <p:cNvSpPr/>
          <p:nvPr/>
        </p:nvSpPr>
        <p:spPr>
          <a:xfrm>
            <a:off x="1479947" y="1711779"/>
            <a:ext cx="2800497" cy="173698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400" b="1" i="0" u="none" strike="noStrike" kern="1200" cap="none" spc="0" normalizeH="0" baseline="0" noProof="0" dirty="0" smtClean="0">
                <a:ln>
                  <a:noFill/>
                </a:ln>
                <a:solidFill>
                  <a:prstClr val="white"/>
                </a:solidFill>
                <a:effectLst/>
                <a:uLnTx/>
                <a:uFillTx/>
                <a:latin typeface="Calibri" panose="020F0502020204030204"/>
                <a:ea typeface="+mn-ea"/>
                <a:cs typeface="+mn-cs"/>
              </a:rPr>
              <a:t>30%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400" b="1" i="0" u="none" strike="noStrike" kern="1200" cap="none" spc="0" normalizeH="0" baseline="0" noProof="0" dirty="0" smtClean="0">
                <a:ln>
                  <a:noFill/>
                </a:ln>
                <a:solidFill>
                  <a:prstClr val="white"/>
                </a:solidFill>
                <a:effectLst/>
                <a:uLnTx/>
                <a:uFillTx/>
                <a:latin typeface="Calibri" panose="020F0502020204030204"/>
                <a:ea typeface="+mn-ea"/>
                <a:cs typeface="+mn-cs"/>
              </a:rPr>
              <a:t>Education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400" b="1" i="0" u="none" strike="noStrike" kern="1200" cap="none" spc="0" normalizeH="0" baseline="0" noProof="0" dirty="0" smtClean="0">
                <a:ln>
                  <a:noFill/>
                </a:ln>
                <a:solidFill>
                  <a:prstClr val="white"/>
                </a:solidFill>
                <a:effectLst/>
                <a:uLnTx/>
                <a:uFillTx/>
                <a:latin typeface="Calibri" panose="020F0502020204030204"/>
                <a:ea typeface="+mn-ea"/>
                <a:cs typeface="+mn-cs"/>
              </a:rPr>
              <a:t>Training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400" b="1" i="0" u="none" strike="noStrike" kern="1200" cap="none" spc="0" normalizeH="0" baseline="0" noProof="0" dirty="0" smtClean="0">
                <a:ln>
                  <a:noFill/>
                </a:ln>
                <a:solidFill>
                  <a:prstClr val="white"/>
                </a:solidFill>
                <a:effectLst/>
                <a:uLnTx/>
                <a:uFillTx/>
                <a:latin typeface="Calibri" panose="020F0502020204030204"/>
                <a:ea typeface="+mn-ea"/>
                <a:cs typeface="+mn-cs"/>
              </a:rPr>
              <a:t>Experience</a:t>
            </a:r>
          </a:p>
        </p:txBody>
      </p:sp>
      <p:sp>
        <p:nvSpPr>
          <p:cNvPr id="9" name="Rectangle 8"/>
          <p:cNvSpPr/>
          <p:nvPr/>
        </p:nvSpPr>
        <p:spPr>
          <a:xfrm>
            <a:off x="4407631" y="3505998"/>
            <a:ext cx="1947635" cy="2563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rPr>
              <a:t>30%</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PH" sz="2000" b="1" i="0" u="none" strike="noStrike" kern="1200" cap="none" spc="0" normalizeH="0" baseline="0" noProof="0" dirty="0" smtClean="0">
                <a:ln>
                  <a:noFill/>
                </a:ln>
                <a:solidFill>
                  <a:prstClr val="white"/>
                </a:solidFill>
                <a:effectLst/>
                <a:uLnTx/>
                <a:uFillTx/>
                <a:latin typeface="Calibri" panose="020F0502020204030204"/>
                <a:ea typeface="+mn-ea"/>
                <a:cs typeface="+mn-cs"/>
              </a:rPr>
              <a:t>Performance</a:t>
            </a:r>
          </a:p>
          <a:p>
            <a:pPr marL="0" marR="0" lvl="0" indent="0" algn="ctr" defTabSz="914400" rtl="0" eaLnBrk="1" fontAlgn="auto" latinLnBrk="0" hangingPunct="1">
              <a:lnSpc>
                <a:spcPct val="80000"/>
              </a:lnSpc>
              <a:spcBef>
                <a:spcPts val="0"/>
              </a:spcBef>
              <a:spcAft>
                <a:spcPts val="0"/>
              </a:spcAft>
              <a:buClrTx/>
              <a:buSzTx/>
              <a:buFontTx/>
              <a:buNone/>
              <a:tabLst/>
              <a:defRPr/>
            </a:pPr>
            <a:r>
              <a:rPr lang="en-PH" sz="2000" b="1" dirty="0" smtClean="0">
                <a:solidFill>
                  <a:prstClr val="white"/>
                </a:solidFill>
                <a:latin typeface="Calibri" panose="020F0502020204030204"/>
              </a:rPr>
              <a:t>(IPCRF)</a:t>
            </a:r>
            <a:endParaRPr kumimoji="0" lang="en-PH" sz="20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2" name="Rectangle 11"/>
          <p:cNvSpPr/>
          <p:nvPr/>
        </p:nvSpPr>
        <p:spPr>
          <a:xfrm>
            <a:off x="6482451" y="4848129"/>
            <a:ext cx="4099365" cy="122144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rPr>
              <a:t>15% </a:t>
            </a:r>
            <a:endPar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PH" sz="2000" b="1" i="0" u="none" strike="noStrike" kern="1200" cap="none" spc="0" normalizeH="0" baseline="0" noProof="0" dirty="0" smtClean="0">
                <a:ln>
                  <a:noFill/>
                </a:ln>
                <a:solidFill>
                  <a:prstClr val="white"/>
                </a:solidFill>
                <a:effectLst/>
                <a:uLnTx/>
                <a:uFillTx/>
                <a:latin typeface="Calibri" panose="020F0502020204030204"/>
                <a:ea typeface="+mn-ea"/>
                <a:cs typeface="+mn-cs"/>
              </a:rPr>
              <a:t>Non classroom Observable strands</a:t>
            </a:r>
          </a:p>
          <a:p>
            <a:pPr lvl="0" algn="ctr">
              <a:lnSpc>
                <a:spcPct val="80000"/>
              </a:lnSpc>
              <a:defRPr/>
            </a:pPr>
            <a:r>
              <a:rPr lang="en-PH" sz="2000" b="1" dirty="0" smtClean="0">
                <a:solidFill>
                  <a:prstClr val="white"/>
                </a:solidFill>
                <a:latin typeface="Calibri" panose="020F0502020204030204"/>
              </a:rPr>
              <a:t>(Portfolio Assessment </a:t>
            </a:r>
            <a:r>
              <a:rPr lang="en-PH" sz="2000" b="1" dirty="0">
                <a:solidFill>
                  <a:prstClr val="white"/>
                </a:solidFill>
              </a:rPr>
              <a:t>&amp; </a:t>
            </a:r>
          </a:p>
          <a:p>
            <a:pPr lvl="0" algn="ctr">
              <a:lnSpc>
                <a:spcPct val="80000"/>
              </a:lnSpc>
              <a:defRPr/>
            </a:pPr>
            <a:r>
              <a:rPr lang="en-PH" sz="2000" b="1" dirty="0">
                <a:solidFill>
                  <a:prstClr val="white"/>
                </a:solidFill>
              </a:rPr>
              <a:t>Self-assessment Tool</a:t>
            </a:r>
            <a:r>
              <a:rPr lang="en-PH" sz="2000" b="1" dirty="0" smtClean="0">
                <a:solidFill>
                  <a:prstClr val="white"/>
                </a:solidFill>
                <a:latin typeface="Calibri" panose="020F0502020204030204"/>
              </a:rPr>
              <a:t>)</a:t>
            </a:r>
            <a:endParaRPr kumimoji="0" lang="en-PH" sz="20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3" name="Rectangle 12"/>
          <p:cNvSpPr/>
          <p:nvPr/>
        </p:nvSpPr>
        <p:spPr>
          <a:xfrm>
            <a:off x="6482450" y="3505999"/>
            <a:ext cx="4099365" cy="123059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rPr>
              <a:t>25%</a:t>
            </a:r>
            <a:endParaRPr kumimoji="0" lang="en-PH" sz="32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PH" sz="20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Observable Strands</a:t>
            </a:r>
          </a:p>
          <a:p>
            <a:pPr marL="0" marR="0" lvl="0" indent="0" algn="ctr" defTabSz="914400" rtl="0" eaLnBrk="1" fontAlgn="auto" latinLnBrk="0" hangingPunct="1">
              <a:lnSpc>
                <a:spcPct val="80000"/>
              </a:lnSpc>
              <a:spcBef>
                <a:spcPts val="0"/>
              </a:spcBef>
              <a:spcAft>
                <a:spcPts val="0"/>
              </a:spcAft>
              <a:buClrTx/>
              <a:buSzTx/>
              <a:buFontTx/>
              <a:buNone/>
              <a:tabLst/>
              <a:defRPr/>
            </a:pPr>
            <a:r>
              <a:rPr lang="en-PH" sz="2000" b="1" dirty="0" smtClean="0">
                <a:solidFill>
                  <a:prstClr val="white"/>
                </a:solidFill>
                <a:latin typeface="Calibri" panose="020F0502020204030204"/>
              </a:rPr>
              <a:t>(Classroom Observation Tool &amp; </a:t>
            </a:r>
          </a:p>
          <a:p>
            <a:pPr marL="0" marR="0" lvl="0" indent="0" algn="ctr" defTabSz="914400" rtl="0" eaLnBrk="1" fontAlgn="auto" latinLnBrk="0" hangingPunct="1">
              <a:lnSpc>
                <a:spcPct val="80000"/>
              </a:lnSpc>
              <a:spcBef>
                <a:spcPts val="0"/>
              </a:spcBef>
              <a:spcAft>
                <a:spcPts val="0"/>
              </a:spcAft>
              <a:buClrTx/>
              <a:buSzTx/>
              <a:buFontTx/>
              <a:buNone/>
              <a:tabLst/>
              <a:defRPr/>
            </a:pPr>
            <a:r>
              <a:rPr lang="en-PH" sz="2000" b="1" dirty="0" smtClean="0">
                <a:solidFill>
                  <a:prstClr val="white"/>
                </a:solidFill>
                <a:latin typeface="Calibri" panose="020F0502020204030204"/>
              </a:rPr>
              <a:t>Self-assessment Tool)</a:t>
            </a:r>
            <a:endParaRPr kumimoji="0" lang="en-PH" sz="20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8" name="Rectangle 7"/>
          <p:cNvSpPr/>
          <p:nvPr/>
        </p:nvSpPr>
        <p:spPr>
          <a:xfrm>
            <a:off x="1370086" y="963401"/>
            <a:ext cx="10735401"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PH" sz="3200" b="1" i="0" u="none" strike="noStrike" kern="1200" cap="none" spc="0" normalizeH="0" baseline="0" noProof="0" dirty="0" smtClean="0">
                <a:ln>
                  <a:noFill/>
                </a:ln>
                <a:solidFill>
                  <a:schemeClr val="accent5"/>
                </a:solidFill>
                <a:effectLst/>
                <a:uLnTx/>
                <a:uFillTx/>
                <a:latin typeface="Calibri" panose="020F0502020204030204"/>
                <a:ea typeface="+mn-ea"/>
                <a:cs typeface="+mn-cs"/>
              </a:rPr>
              <a:t>Proposed Hiring, Promotion,</a:t>
            </a:r>
            <a:r>
              <a:rPr kumimoji="0" lang="en-PH" sz="3200" b="1" i="0" u="none" strike="noStrike" kern="1200" cap="none" spc="0" normalizeH="0" noProof="0" dirty="0" smtClean="0">
                <a:ln>
                  <a:noFill/>
                </a:ln>
                <a:solidFill>
                  <a:schemeClr val="accent5"/>
                </a:solidFill>
                <a:effectLst/>
                <a:uLnTx/>
                <a:uFillTx/>
                <a:latin typeface="Calibri" panose="020F0502020204030204"/>
                <a:ea typeface="+mn-ea"/>
                <a:cs typeface="+mn-cs"/>
              </a:rPr>
              <a:t> and Reclassification Guidelines</a:t>
            </a:r>
            <a:endParaRPr kumimoji="0" lang="en-PH" sz="3200" b="1" i="0" u="none" strike="noStrike" kern="1200" cap="none" spc="0" normalizeH="0" baseline="0" noProof="0" dirty="0" smtClean="0">
              <a:ln>
                <a:noFill/>
              </a:ln>
              <a:solidFill>
                <a:schemeClr val="accent5"/>
              </a:solidFill>
              <a:effectLst/>
              <a:uLnTx/>
              <a:uFillTx/>
              <a:latin typeface="Calibri" panose="020F0502020204030204"/>
              <a:ea typeface="+mn-ea"/>
              <a:cs typeface="+mn-cs"/>
            </a:endParaRPr>
          </a:p>
        </p:txBody>
      </p:sp>
      <p:sp>
        <p:nvSpPr>
          <p:cNvPr id="10" name="Rectangle 9"/>
          <p:cNvSpPr/>
          <p:nvPr/>
        </p:nvSpPr>
        <p:spPr>
          <a:xfrm>
            <a:off x="1370086" y="5951206"/>
            <a:ext cx="10735401"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PH" sz="2400" b="1" i="0" u="none" strike="noStrike" kern="1200" cap="none" spc="0" normalizeH="0" baseline="0" noProof="0" dirty="0" smtClean="0">
                <a:ln>
                  <a:noFill/>
                </a:ln>
                <a:solidFill>
                  <a:schemeClr val="accent5"/>
                </a:solidFill>
                <a:effectLst/>
                <a:uLnTx/>
                <a:uFillTx/>
                <a:latin typeface="Calibri" panose="020F0502020204030204"/>
                <a:ea typeface="+mn-ea"/>
                <a:cs typeface="+mn-cs"/>
              </a:rPr>
              <a:t>*assessments are based on the PPST</a:t>
            </a:r>
          </a:p>
        </p:txBody>
      </p:sp>
    </p:spTree>
    <p:extLst>
      <p:ext uri="{BB962C8B-B14F-4D97-AF65-F5344CB8AC3E}">
        <p14:creationId xmlns:p14="http://schemas.microsoft.com/office/powerpoint/2010/main" val="641548191"/>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 name="TextBox 63"/>
          <p:cNvSpPr txBox="1"/>
          <p:nvPr/>
        </p:nvSpPr>
        <p:spPr>
          <a:xfrm>
            <a:off x="291290" y="1305487"/>
            <a:ext cx="2982005" cy="4425827"/>
          </a:xfrm>
          <a:prstGeom prst="rect">
            <a:avLst/>
          </a:prstGeom>
          <a:noFill/>
        </p:spPr>
        <p:txBody>
          <a:bodyPr wrap="square" rtlCol="0">
            <a:spAutoFit/>
          </a:bodyPr>
          <a:lstStyle/>
          <a:p>
            <a:pPr>
              <a:lnSpc>
                <a:spcPct val="80000"/>
              </a:lnSpc>
            </a:pPr>
            <a:r>
              <a:rPr lang="en-PH" sz="3200" b="1" dirty="0" smtClean="0">
                <a:solidFill>
                  <a:schemeClr val="accent5"/>
                </a:solidFill>
              </a:rPr>
              <a:t>Single Line Career Path Proposal:</a:t>
            </a:r>
          </a:p>
          <a:p>
            <a:pPr>
              <a:lnSpc>
                <a:spcPct val="80000"/>
              </a:lnSpc>
            </a:pPr>
            <a:endParaRPr lang="en-PH" sz="3200" b="1" dirty="0">
              <a:solidFill>
                <a:schemeClr val="accent5"/>
              </a:solidFill>
            </a:endParaRPr>
          </a:p>
          <a:p>
            <a:pPr>
              <a:lnSpc>
                <a:spcPct val="80000"/>
              </a:lnSpc>
            </a:pPr>
            <a:r>
              <a:rPr lang="en-PH" sz="3200" b="1" dirty="0" smtClean="0">
                <a:solidFill>
                  <a:schemeClr val="accent5"/>
                </a:solidFill>
              </a:rPr>
              <a:t>PPST as the </a:t>
            </a:r>
            <a:r>
              <a:rPr lang="en-PH" sz="3200" b="1" dirty="0" smtClean="0">
                <a:solidFill>
                  <a:schemeClr val="accent5">
                    <a:lumMod val="50000"/>
                  </a:schemeClr>
                </a:solidFill>
              </a:rPr>
              <a:t>basis for Reclassification</a:t>
            </a:r>
            <a:r>
              <a:rPr lang="en-PH" sz="3200" b="1" dirty="0" smtClean="0">
                <a:solidFill>
                  <a:schemeClr val="accent5"/>
                </a:solidFill>
              </a:rPr>
              <a:t>.</a:t>
            </a:r>
          </a:p>
          <a:p>
            <a:pPr>
              <a:lnSpc>
                <a:spcPct val="80000"/>
              </a:lnSpc>
            </a:pPr>
            <a:endParaRPr lang="en-PH" sz="3200" b="1" dirty="0" smtClean="0">
              <a:solidFill>
                <a:schemeClr val="accent5"/>
              </a:solidFill>
            </a:endParaRPr>
          </a:p>
          <a:p>
            <a:pPr>
              <a:lnSpc>
                <a:spcPct val="80000"/>
              </a:lnSpc>
            </a:pPr>
            <a:r>
              <a:rPr lang="en-PH" sz="3200" b="1" dirty="0" smtClean="0">
                <a:solidFill>
                  <a:schemeClr val="accent5"/>
                </a:solidFill>
              </a:rPr>
              <a:t>Reclassification as </a:t>
            </a:r>
            <a:r>
              <a:rPr lang="en-PH" sz="3200" b="1" dirty="0" smtClean="0">
                <a:solidFill>
                  <a:schemeClr val="accent5">
                    <a:lumMod val="50000"/>
                  </a:schemeClr>
                </a:solidFill>
              </a:rPr>
              <a:t>sole basis of promotion.</a:t>
            </a:r>
            <a:endParaRPr lang="en-PH" sz="3200" b="1" dirty="0">
              <a:solidFill>
                <a:schemeClr val="accent5">
                  <a:lumMod val="50000"/>
                </a:schemeClr>
              </a:solidFill>
            </a:endParaRPr>
          </a:p>
        </p:txBody>
      </p:sp>
      <p:grpSp>
        <p:nvGrpSpPr>
          <p:cNvPr id="104" name="Group 103"/>
          <p:cNvGrpSpPr/>
          <p:nvPr/>
        </p:nvGrpSpPr>
        <p:grpSpPr>
          <a:xfrm rot="16200000">
            <a:off x="2426619" y="1683837"/>
            <a:ext cx="6751314" cy="3500755"/>
            <a:chOff x="2838097" y="1549087"/>
            <a:chExt cx="6751314" cy="3500755"/>
          </a:xfrm>
        </p:grpSpPr>
        <p:sp>
          <p:nvSpPr>
            <p:cNvPr id="105" name="Rectangle 104"/>
            <p:cNvSpPr/>
            <p:nvPr/>
          </p:nvSpPr>
          <p:spPr>
            <a:xfrm rot="5400000">
              <a:off x="2304700" y="4029126"/>
              <a:ext cx="1541417" cy="474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Teacher I</a:t>
              </a:r>
              <a:endParaRPr kumimoji="0" lang="en-PH"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rot="5400000">
              <a:off x="2875111" y="4029121"/>
              <a:ext cx="1541417" cy="474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Teacher II</a:t>
              </a:r>
              <a:endParaRPr kumimoji="0" lang="en-PH"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Rectangle 106"/>
            <p:cNvSpPr/>
            <p:nvPr/>
          </p:nvSpPr>
          <p:spPr>
            <a:xfrm rot="5400000">
              <a:off x="3445522" y="4029121"/>
              <a:ext cx="1541417" cy="474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Teacher III</a:t>
              </a:r>
              <a:endParaRPr kumimoji="0" lang="en-PH"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rot="5400000">
              <a:off x="4015933" y="4029120"/>
              <a:ext cx="1541417" cy="474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Teacher IV</a:t>
              </a:r>
              <a:endParaRPr kumimoji="0" lang="en-PH"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rot="5400000">
              <a:off x="4586344" y="4029119"/>
              <a:ext cx="1541417" cy="474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Teacher V</a:t>
              </a:r>
              <a:endParaRPr kumimoji="0" lang="en-PH"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Rectangle 109"/>
            <p:cNvSpPr/>
            <p:nvPr/>
          </p:nvSpPr>
          <p:spPr>
            <a:xfrm rot="5400000">
              <a:off x="5156755" y="4029118"/>
              <a:ext cx="1541417" cy="474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Teacher VI</a:t>
              </a:r>
              <a:endParaRPr kumimoji="0" lang="en-PH"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rot="5400000">
              <a:off x="5727166" y="4029117"/>
              <a:ext cx="1541417" cy="474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Teacher VII</a:t>
              </a:r>
              <a:endParaRPr kumimoji="0" lang="en-PH"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rot="5400000">
              <a:off x="6297577" y="4029116"/>
              <a:ext cx="1541417" cy="474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Master Teacher I</a:t>
              </a:r>
              <a:endParaRPr kumimoji="0" lang="en-PH"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Rectangle 112"/>
            <p:cNvSpPr/>
            <p:nvPr/>
          </p:nvSpPr>
          <p:spPr>
            <a:xfrm rot="5400000">
              <a:off x="6870158" y="4029118"/>
              <a:ext cx="1541417" cy="474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Master Teacher II</a:t>
              </a:r>
              <a:endParaRPr kumimoji="0" lang="en-PH"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rot="5400000">
              <a:off x="7440569" y="4029118"/>
              <a:ext cx="1541417" cy="474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Master Teacher III</a:t>
              </a:r>
              <a:endParaRPr kumimoji="0" lang="en-PH"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114"/>
            <p:cNvSpPr/>
            <p:nvPr/>
          </p:nvSpPr>
          <p:spPr>
            <a:xfrm rot="5400000">
              <a:off x="8010980" y="4029117"/>
              <a:ext cx="1541417" cy="474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Master Teacher IV</a:t>
              </a:r>
              <a:endParaRPr kumimoji="0" lang="en-PH"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115"/>
            <p:cNvSpPr/>
            <p:nvPr/>
          </p:nvSpPr>
          <p:spPr>
            <a:xfrm rot="5400000">
              <a:off x="8581391" y="4029116"/>
              <a:ext cx="1541417" cy="474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Master Teacher V</a:t>
              </a:r>
              <a:endParaRPr kumimoji="0" lang="en-PH"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17" name="Elbow Connector 116"/>
            <p:cNvCxnSpPr>
              <a:stCxn id="113" idx="3"/>
              <a:endCxn id="114" idx="3"/>
            </p:cNvCxnSpPr>
            <p:nvPr/>
          </p:nvCxnSpPr>
          <p:spPr>
            <a:xfrm rot="5400000" flipV="1">
              <a:off x="7919722" y="4758283"/>
              <a:ext cx="12700" cy="570411"/>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 name="Elbow Connector 117"/>
            <p:cNvCxnSpPr>
              <a:stCxn id="114" idx="3"/>
              <a:endCxn id="115" idx="3"/>
            </p:cNvCxnSpPr>
            <p:nvPr/>
          </p:nvCxnSpPr>
          <p:spPr>
            <a:xfrm rot="5400000" flipH="1" flipV="1">
              <a:off x="8496482" y="4751932"/>
              <a:ext cx="1" cy="570411"/>
            </a:xfrm>
            <a:prstGeom prst="bentConnector3">
              <a:avLst>
                <a:gd name="adj1" fmla="val -228600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p:cNvCxnSpPr>
              <a:stCxn id="115" idx="3"/>
              <a:endCxn id="116" idx="3"/>
            </p:cNvCxnSpPr>
            <p:nvPr/>
          </p:nvCxnSpPr>
          <p:spPr>
            <a:xfrm rot="5400000" flipH="1" flipV="1">
              <a:off x="9066893" y="4751931"/>
              <a:ext cx="1" cy="570411"/>
            </a:xfrm>
            <a:prstGeom prst="bentConnector3">
              <a:avLst>
                <a:gd name="adj1" fmla="val -228600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 name="Elbow Connector 119"/>
            <p:cNvCxnSpPr>
              <a:stCxn id="105" idx="3"/>
              <a:endCxn id="106" idx="3"/>
            </p:cNvCxnSpPr>
            <p:nvPr/>
          </p:nvCxnSpPr>
          <p:spPr>
            <a:xfrm rot="5400000" flipH="1" flipV="1">
              <a:off x="3360611" y="4751938"/>
              <a:ext cx="5" cy="570411"/>
            </a:xfrm>
            <a:prstGeom prst="bentConnector3">
              <a:avLst>
                <a:gd name="adj1" fmla="val -45720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Elbow Connector 120"/>
            <p:cNvCxnSpPr>
              <a:stCxn id="106" idx="3"/>
              <a:endCxn id="107" idx="3"/>
            </p:cNvCxnSpPr>
            <p:nvPr/>
          </p:nvCxnSpPr>
          <p:spPr>
            <a:xfrm rot="5400000" flipV="1">
              <a:off x="3924675" y="4758286"/>
              <a:ext cx="12700" cy="570411"/>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Elbow Connector 121"/>
            <p:cNvCxnSpPr>
              <a:stCxn id="107" idx="3"/>
              <a:endCxn id="108" idx="3"/>
            </p:cNvCxnSpPr>
            <p:nvPr/>
          </p:nvCxnSpPr>
          <p:spPr>
            <a:xfrm rot="5400000" flipH="1" flipV="1">
              <a:off x="4501435" y="4751935"/>
              <a:ext cx="1" cy="570411"/>
            </a:xfrm>
            <a:prstGeom prst="bentConnector3">
              <a:avLst>
                <a:gd name="adj1" fmla="val -228600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3" name="Elbow Connector 122"/>
            <p:cNvCxnSpPr>
              <a:stCxn id="108" idx="3"/>
              <a:endCxn id="109" idx="3"/>
            </p:cNvCxnSpPr>
            <p:nvPr/>
          </p:nvCxnSpPr>
          <p:spPr>
            <a:xfrm rot="5400000" flipH="1" flipV="1">
              <a:off x="5071846" y="4751934"/>
              <a:ext cx="1" cy="570411"/>
            </a:xfrm>
            <a:prstGeom prst="bentConnector3">
              <a:avLst>
                <a:gd name="adj1" fmla="val -228600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4" name="Elbow Connector 123"/>
            <p:cNvCxnSpPr>
              <a:stCxn id="109" idx="3"/>
              <a:endCxn id="110" idx="3"/>
            </p:cNvCxnSpPr>
            <p:nvPr/>
          </p:nvCxnSpPr>
          <p:spPr>
            <a:xfrm rot="5400000" flipH="1" flipV="1">
              <a:off x="5642257" y="4751933"/>
              <a:ext cx="1" cy="570411"/>
            </a:xfrm>
            <a:prstGeom prst="bentConnector3">
              <a:avLst>
                <a:gd name="adj1" fmla="val -228600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5" name="Elbow Connector 124"/>
            <p:cNvCxnSpPr>
              <a:stCxn id="110" idx="3"/>
              <a:endCxn id="111" idx="3"/>
            </p:cNvCxnSpPr>
            <p:nvPr/>
          </p:nvCxnSpPr>
          <p:spPr>
            <a:xfrm rot="5400000" flipH="1" flipV="1">
              <a:off x="6212668" y="4751932"/>
              <a:ext cx="1" cy="570411"/>
            </a:xfrm>
            <a:prstGeom prst="bentConnector3">
              <a:avLst>
                <a:gd name="adj1" fmla="val -228600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6" name="Elbow Connector 125"/>
            <p:cNvCxnSpPr>
              <a:stCxn id="111" idx="3"/>
              <a:endCxn id="112" idx="3"/>
            </p:cNvCxnSpPr>
            <p:nvPr/>
          </p:nvCxnSpPr>
          <p:spPr>
            <a:xfrm rot="5400000" flipH="1" flipV="1">
              <a:off x="6783079" y="4751931"/>
              <a:ext cx="1" cy="570411"/>
            </a:xfrm>
            <a:prstGeom prst="bentConnector3">
              <a:avLst>
                <a:gd name="adj1" fmla="val -228600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27" name="Right Brace 126"/>
            <p:cNvSpPr/>
            <p:nvPr/>
          </p:nvSpPr>
          <p:spPr>
            <a:xfrm rot="5400000" flipH="1">
              <a:off x="3543148" y="2530898"/>
              <a:ext cx="205344" cy="14107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Right Brace 127"/>
            <p:cNvSpPr/>
            <p:nvPr/>
          </p:nvSpPr>
          <p:spPr>
            <a:xfrm rot="5400000" flipH="1">
              <a:off x="5539586" y="2314273"/>
              <a:ext cx="205345" cy="184404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ight Brace 128"/>
            <p:cNvSpPr/>
            <p:nvPr/>
          </p:nvSpPr>
          <p:spPr>
            <a:xfrm rot="5400000" flipH="1">
              <a:off x="7193027" y="2891126"/>
              <a:ext cx="228394" cy="6672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Right Brace 129"/>
            <p:cNvSpPr/>
            <p:nvPr/>
          </p:nvSpPr>
          <p:spPr>
            <a:xfrm rot="5400000" flipH="1">
              <a:off x="8583207" y="2570072"/>
              <a:ext cx="242389" cy="129539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TextBox 130"/>
            <p:cNvSpPr txBox="1"/>
            <p:nvPr/>
          </p:nvSpPr>
          <p:spPr>
            <a:xfrm rot="5400000">
              <a:off x="3165574" y="2051771"/>
              <a:ext cx="11912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schemeClr val="accent5"/>
                  </a:solidFill>
                  <a:effectLst/>
                  <a:uLnTx/>
                  <a:uFillTx/>
                  <a:latin typeface="Calibri" panose="020F0502020204030204"/>
                  <a:ea typeface="+mn-ea"/>
                  <a:cs typeface="+mn-cs"/>
                </a:rPr>
                <a:t>Beginning</a:t>
              </a:r>
              <a:endParaRPr kumimoji="0" lang="en-PH" sz="1800" b="1" i="0" u="none" strike="noStrike" kern="1200" cap="none" spc="0" normalizeH="0" baseline="0" noProof="0" dirty="0">
                <a:ln>
                  <a:noFill/>
                </a:ln>
                <a:solidFill>
                  <a:schemeClr val="accent5"/>
                </a:solidFill>
                <a:effectLst/>
                <a:uLnTx/>
                <a:uFillTx/>
                <a:latin typeface="Calibri" panose="020F0502020204030204"/>
                <a:ea typeface="+mn-ea"/>
                <a:cs typeface="+mn-cs"/>
              </a:endParaRPr>
            </a:p>
          </p:txBody>
        </p:sp>
        <p:sp>
          <p:nvSpPr>
            <p:cNvPr id="132" name="TextBox 131"/>
            <p:cNvSpPr txBox="1"/>
            <p:nvPr/>
          </p:nvSpPr>
          <p:spPr>
            <a:xfrm rot="5400000">
              <a:off x="5109367" y="2099868"/>
              <a:ext cx="11912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schemeClr val="accent5"/>
                  </a:solidFill>
                  <a:effectLst/>
                  <a:uLnTx/>
                  <a:uFillTx/>
                  <a:latin typeface="Calibri" panose="020F0502020204030204"/>
                  <a:ea typeface="+mn-ea"/>
                  <a:cs typeface="+mn-cs"/>
                </a:rPr>
                <a:t>Proficient</a:t>
              </a:r>
              <a:endParaRPr kumimoji="0" lang="en-PH" sz="1800" b="1" i="0" u="none" strike="noStrike" kern="1200" cap="none" spc="0" normalizeH="0" baseline="0" noProof="0" dirty="0">
                <a:ln>
                  <a:noFill/>
                </a:ln>
                <a:solidFill>
                  <a:schemeClr val="accent5"/>
                </a:solidFill>
                <a:effectLst/>
                <a:uLnTx/>
                <a:uFillTx/>
                <a:latin typeface="Calibri" panose="020F0502020204030204"/>
                <a:ea typeface="+mn-ea"/>
                <a:cs typeface="+mn-cs"/>
              </a:endParaRPr>
            </a:p>
          </p:txBody>
        </p:sp>
        <p:sp>
          <p:nvSpPr>
            <p:cNvPr id="133" name="TextBox 132"/>
            <p:cNvSpPr txBox="1"/>
            <p:nvPr/>
          </p:nvSpPr>
          <p:spPr>
            <a:xfrm rot="5400000">
              <a:off x="6701100" y="1961368"/>
              <a:ext cx="11912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schemeClr val="accent5"/>
                  </a:solidFill>
                  <a:effectLst/>
                  <a:uLnTx/>
                  <a:uFillTx/>
                  <a:latin typeface="Calibri" panose="020F0502020204030204"/>
                  <a:ea typeface="+mn-ea"/>
                  <a:cs typeface="+mn-cs"/>
                </a:rPr>
                <a:t>Highly Proficient</a:t>
              </a:r>
              <a:endParaRPr kumimoji="0" lang="en-PH" sz="1800" b="1" i="0" u="none" strike="noStrike" kern="1200" cap="none" spc="0" normalizeH="0" baseline="0" noProof="0" dirty="0">
                <a:ln>
                  <a:noFill/>
                </a:ln>
                <a:solidFill>
                  <a:schemeClr val="accent5"/>
                </a:solidFill>
                <a:effectLst/>
                <a:uLnTx/>
                <a:uFillTx/>
                <a:latin typeface="Calibri" panose="020F0502020204030204"/>
                <a:ea typeface="+mn-ea"/>
                <a:cs typeface="+mn-cs"/>
              </a:endParaRPr>
            </a:p>
          </p:txBody>
        </p:sp>
        <p:sp>
          <p:nvSpPr>
            <p:cNvPr id="134" name="TextBox 133"/>
            <p:cNvSpPr txBox="1"/>
            <p:nvPr/>
          </p:nvSpPr>
          <p:spPr>
            <a:xfrm rot="5400000">
              <a:off x="7969846" y="2098977"/>
              <a:ext cx="14691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schemeClr val="accent5"/>
                  </a:solidFill>
                  <a:effectLst/>
                  <a:uLnTx/>
                  <a:uFillTx/>
                  <a:latin typeface="Calibri" panose="020F0502020204030204"/>
                  <a:ea typeface="+mn-ea"/>
                  <a:cs typeface="+mn-cs"/>
                </a:rPr>
                <a:t>Distinguished</a:t>
              </a:r>
              <a:endParaRPr kumimoji="0" lang="en-PH" sz="1800" b="1" i="0" u="none" strike="noStrike" kern="1200" cap="none" spc="0" normalizeH="0" baseline="0" noProof="0" dirty="0">
                <a:ln>
                  <a:noFill/>
                </a:ln>
                <a:solidFill>
                  <a:schemeClr val="accent5"/>
                </a:solidFill>
                <a:effectLst/>
                <a:uLnTx/>
                <a:uFillTx/>
                <a:latin typeface="Calibri" panose="020F0502020204030204"/>
                <a:ea typeface="+mn-ea"/>
                <a:cs typeface="+mn-cs"/>
              </a:endParaRPr>
            </a:p>
          </p:txBody>
        </p:sp>
        <p:cxnSp>
          <p:nvCxnSpPr>
            <p:cNvPr id="135" name="Elbow Connector 134"/>
            <p:cNvCxnSpPr>
              <a:stCxn id="112" idx="3"/>
              <a:endCxn id="113" idx="3"/>
            </p:cNvCxnSpPr>
            <p:nvPr/>
          </p:nvCxnSpPr>
          <p:spPr>
            <a:xfrm rot="5400000" flipV="1">
              <a:off x="7354575" y="4750847"/>
              <a:ext cx="2" cy="572581"/>
            </a:xfrm>
            <a:prstGeom prst="bentConnector3">
              <a:avLst>
                <a:gd name="adj1" fmla="val 11430100000"/>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36" name="Straight Connector 135"/>
          <p:cNvCxnSpPr/>
          <p:nvPr/>
        </p:nvCxnSpPr>
        <p:spPr>
          <a:xfrm>
            <a:off x="3777916" y="5146298"/>
            <a:ext cx="591953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777915" y="2865122"/>
            <a:ext cx="591953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77914" y="1716061"/>
            <a:ext cx="591953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9775826" y="4684633"/>
            <a:ext cx="2249905" cy="923330"/>
          </a:xfrm>
          <a:prstGeom prst="rect">
            <a:avLst/>
          </a:prstGeom>
          <a:noFill/>
        </p:spPr>
        <p:txBody>
          <a:bodyPr wrap="square" rtlCol="0">
            <a:spAutoFit/>
          </a:bodyPr>
          <a:lstStyle/>
          <a:p>
            <a:r>
              <a:rPr lang="en-PH" b="1" dirty="0" smtClean="0">
                <a:solidFill>
                  <a:schemeClr val="accent5"/>
                </a:solidFill>
              </a:rPr>
              <a:t>Full PPST assessment to move to a higher career stage</a:t>
            </a:r>
            <a:endParaRPr lang="en-PH" b="1" dirty="0">
              <a:solidFill>
                <a:schemeClr val="accent5"/>
              </a:solidFill>
            </a:endParaRPr>
          </a:p>
        </p:txBody>
      </p:sp>
      <p:sp>
        <p:nvSpPr>
          <p:cNvPr id="140" name="TextBox 139"/>
          <p:cNvSpPr txBox="1"/>
          <p:nvPr/>
        </p:nvSpPr>
        <p:spPr>
          <a:xfrm>
            <a:off x="9775827" y="2403223"/>
            <a:ext cx="2249905" cy="923330"/>
          </a:xfrm>
          <a:prstGeom prst="rect">
            <a:avLst/>
          </a:prstGeom>
          <a:noFill/>
        </p:spPr>
        <p:txBody>
          <a:bodyPr wrap="square" rtlCol="0">
            <a:spAutoFit/>
          </a:bodyPr>
          <a:lstStyle/>
          <a:p>
            <a:r>
              <a:rPr lang="en-PH" b="1" dirty="0" smtClean="0">
                <a:solidFill>
                  <a:schemeClr val="accent5"/>
                </a:solidFill>
              </a:rPr>
              <a:t>Full PPST assessment to move to a higher career stage</a:t>
            </a:r>
            <a:endParaRPr lang="en-PH" b="1" dirty="0">
              <a:solidFill>
                <a:schemeClr val="accent5"/>
              </a:solidFill>
            </a:endParaRPr>
          </a:p>
        </p:txBody>
      </p:sp>
      <p:sp>
        <p:nvSpPr>
          <p:cNvPr id="141" name="TextBox 140"/>
          <p:cNvSpPr txBox="1"/>
          <p:nvPr/>
        </p:nvSpPr>
        <p:spPr>
          <a:xfrm>
            <a:off x="9775828" y="1254396"/>
            <a:ext cx="2249905" cy="923330"/>
          </a:xfrm>
          <a:prstGeom prst="rect">
            <a:avLst/>
          </a:prstGeom>
          <a:noFill/>
        </p:spPr>
        <p:txBody>
          <a:bodyPr wrap="square" rtlCol="0">
            <a:spAutoFit/>
          </a:bodyPr>
          <a:lstStyle/>
          <a:p>
            <a:r>
              <a:rPr lang="en-PH" b="1" dirty="0" smtClean="0">
                <a:solidFill>
                  <a:schemeClr val="accent5"/>
                </a:solidFill>
              </a:rPr>
              <a:t>Full PPST assessment to move to a higher career stage</a:t>
            </a:r>
            <a:endParaRPr lang="en-PH" b="1" dirty="0">
              <a:solidFill>
                <a:schemeClr val="accent5"/>
              </a:solidFill>
            </a:endParaRPr>
          </a:p>
        </p:txBody>
      </p:sp>
      <p:sp>
        <p:nvSpPr>
          <p:cNvPr id="142" name="TextBox 141"/>
          <p:cNvSpPr txBox="1"/>
          <p:nvPr/>
        </p:nvSpPr>
        <p:spPr>
          <a:xfrm>
            <a:off x="7858794" y="3436177"/>
            <a:ext cx="2249905" cy="1200329"/>
          </a:xfrm>
          <a:prstGeom prst="rect">
            <a:avLst/>
          </a:prstGeom>
          <a:noFill/>
        </p:spPr>
        <p:txBody>
          <a:bodyPr wrap="square" rtlCol="0">
            <a:spAutoFit/>
          </a:bodyPr>
          <a:lstStyle/>
          <a:p>
            <a:r>
              <a:rPr lang="en-PH" b="1" dirty="0" smtClean="0">
                <a:solidFill>
                  <a:schemeClr val="accent5"/>
                </a:solidFill>
              </a:rPr>
              <a:t>Within career stages: Reclassification and assessments through performance</a:t>
            </a:r>
            <a:endParaRPr lang="en-PH" b="1" dirty="0">
              <a:solidFill>
                <a:schemeClr val="accent5"/>
              </a:solidFill>
            </a:endParaRPr>
          </a:p>
        </p:txBody>
      </p:sp>
      <p:sp>
        <p:nvSpPr>
          <p:cNvPr id="143" name="TextBox 142"/>
          <p:cNvSpPr txBox="1"/>
          <p:nvPr/>
        </p:nvSpPr>
        <p:spPr>
          <a:xfrm>
            <a:off x="8533285" y="52560"/>
            <a:ext cx="2982005" cy="461665"/>
          </a:xfrm>
          <a:prstGeom prst="rect">
            <a:avLst/>
          </a:prstGeom>
          <a:noFill/>
        </p:spPr>
        <p:txBody>
          <a:bodyPr wrap="square" rtlCol="0">
            <a:spAutoFit/>
          </a:bodyPr>
          <a:lstStyle/>
          <a:p>
            <a:r>
              <a:rPr lang="en-PH" sz="2400" b="1" dirty="0" smtClean="0">
                <a:solidFill>
                  <a:schemeClr val="accent5"/>
                </a:solidFill>
              </a:rPr>
              <a:t>Means of Promotion</a:t>
            </a:r>
            <a:endParaRPr lang="en-PH" sz="2400" b="1" dirty="0">
              <a:solidFill>
                <a:schemeClr val="accent5"/>
              </a:solidFill>
            </a:endParaRPr>
          </a:p>
        </p:txBody>
      </p:sp>
    </p:spTree>
    <p:extLst>
      <p:ext uri="{BB962C8B-B14F-4D97-AF65-F5344CB8AC3E}">
        <p14:creationId xmlns:p14="http://schemas.microsoft.com/office/powerpoint/2010/main" val="45968908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937" y="2899430"/>
            <a:ext cx="10879015"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4472C4"/>
                </a:solidFill>
                <a:effectLst/>
                <a:uLnTx/>
                <a:uFillTx/>
                <a:latin typeface="Calibri" panose="020F0502020204030204" pitchFamily="34" charset="0"/>
                <a:ea typeface="+mn-ea"/>
                <a:cs typeface="Calibri" panose="020F0502020204030204" pitchFamily="34" charset="0"/>
              </a:rPr>
              <a:t>“…undertake </a:t>
            </a:r>
            <a:r>
              <a:rPr kumimoji="0" lang="en-US" sz="4000" b="1" i="0" u="none" strike="noStrike" kern="1200" cap="none" spc="0" normalizeH="0" baseline="0" noProof="0" dirty="0" smtClean="0">
                <a:ln>
                  <a:noFill/>
                </a:ln>
                <a:solidFill>
                  <a:schemeClr val="accent5">
                    <a:lumMod val="50000"/>
                  </a:schemeClr>
                </a:solidFill>
                <a:effectLst/>
                <a:uLnTx/>
                <a:uFillTx/>
                <a:latin typeface="Calibri" panose="020F0502020204030204" pitchFamily="34" charset="0"/>
                <a:ea typeface="+mn-ea"/>
                <a:cs typeface="Calibri" panose="020F0502020204030204" pitchFamily="34" charset="0"/>
              </a:rPr>
              <a:t>Capacity Building </a:t>
            </a:r>
            <a:r>
              <a:rPr kumimoji="0" lang="en-US" sz="4000" b="1" i="0" u="none" strike="noStrike" kern="1200" cap="none" spc="0" normalizeH="0" baseline="0" noProof="0" dirty="0" smtClean="0">
                <a:ln>
                  <a:noFill/>
                </a:ln>
                <a:solidFill>
                  <a:srgbClr val="4472C4"/>
                </a:solidFill>
                <a:effectLst/>
                <a:uLnTx/>
                <a:uFillTx/>
                <a:latin typeface="Calibri" panose="020F0502020204030204" pitchFamily="34" charset="0"/>
                <a:ea typeface="+mn-ea"/>
                <a:cs typeface="Calibri" panose="020F0502020204030204" pitchFamily="34" charset="0"/>
              </a:rPr>
              <a:t>to be responsive to the aspirations and most</a:t>
            </a:r>
            <a:r>
              <a:rPr kumimoji="0" lang="en-US" sz="4000" b="1" i="0" u="none" strike="noStrike" kern="1200" cap="none" spc="0" normalizeH="0" noProof="0" dirty="0" smtClean="0">
                <a:ln>
                  <a:noFill/>
                </a:ln>
                <a:solidFill>
                  <a:srgbClr val="4472C4"/>
                </a:solidFill>
                <a:effectLst/>
                <a:uLnTx/>
                <a:uFillTx/>
                <a:latin typeface="Calibri" panose="020F0502020204030204" pitchFamily="34" charset="0"/>
                <a:ea typeface="+mn-ea"/>
                <a:cs typeface="Calibri" panose="020F0502020204030204" pitchFamily="34" charset="0"/>
              </a:rPr>
              <a:t> urgent needs of the nation.”</a:t>
            </a:r>
            <a:endParaRPr kumimoji="0" lang="en-US" sz="40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endParaRPr>
          </a:p>
        </p:txBody>
      </p:sp>
      <p:sp>
        <p:nvSpPr>
          <p:cNvPr id="3" name="Rectangle 2"/>
          <p:cNvSpPr/>
          <p:nvPr/>
        </p:nvSpPr>
        <p:spPr>
          <a:xfrm>
            <a:off x="505326" y="404883"/>
            <a:ext cx="10784922" cy="132343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4472C4"/>
                </a:solidFill>
                <a:effectLst/>
                <a:uLnTx/>
                <a:uFillTx/>
                <a:latin typeface="Calibri" panose="020F0502020204030204" pitchFamily="34" charset="0"/>
                <a:ea typeface="+mn-ea"/>
                <a:cs typeface="Calibri" panose="020F0502020204030204" pitchFamily="34" charset="0"/>
              </a:rPr>
              <a:t>Sec.</a:t>
            </a:r>
            <a:r>
              <a:rPr kumimoji="0" lang="en-US" sz="4000" b="1" i="0" u="none" strike="noStrike" kern="1200" cap="none" spc="0" normalizeH="0" noProof="0" dirty="0" smtClean="0">
                <a:ln>
                  <a:noFill/>
                </a:ln>
                <a:solidFill>
                  <a:srgbClr val="4472C4"/>
                </a:solidFill>
                <a:effectLst/>
                <a:uLnTx/>
                <a:uFillTx/>
                <a:latin typeface="Calibri" panose="020F0502020204030204" pitchFamily="34" charset="0"/>
                <a:ea typeface="+mn-ea"/>
                <a:cs typeface="Calibri" panose="020F0502020204030204" pitchFamily="34" charset="0"/>
              </a:rPr>
              <a:t> Briones’ 10 Point </a:t>
            </a:r>
            <a:r>
              <a:rPr lang="en-US" sz="4000" b="1" dirty="0" smtClean="0">
                <a:solidFill>
                  <a:srgbClr val="4472C4"/>
                </a:solidFill>
                <a:latin typeface="Calibri" panose="020F0502020204030204" pitchFamily="34" charset="0"/>
                <a:cs typeface="Calibri" panose="020F0502020204030204" pitchFamily="34" charset="0"/>
              </a:rPr>
              <a:t>A</a:t>
            </a:r>
            <a:r>
              <a:rPr kumimoji="0" lang="en-US" sz="4000" b="1" i="0" u="none" strike="noStrike" kern="1200" cap="none" spc="0" normalizeH="0" noProof="0" dirty="0" err="1" smtClean="0">
                <a:ln>
                  <a:noFill/>
                </a:ln>
                <a:solidFill>
                  <a:srgbClr val="4472C4"/>
                </a:solidFill>
                <a:effectLst/>
                <a:uLnTx/>
                <a:uFillTx/>
                <a:latin typeface="Calibri" panose="020F0502020204030204" pitchFamily="34" charset="0"/>
                <a:ea typeface="+mn-ea"/>
                <a:cs typeface="Calibri" panose="020F0502020204030204" pitchFamily="34" charset="0"/>
              </a:rPr>
              <a:t>genda</a:t>
            </a:r>
            <a:r>
              <a:rPr kumimoji="0" lang="en-US" sz="4000" b="1" i="0" u="none" strike="noStrike" kern="1200" cap="none" spc="0" normalizeH="0" noProof="0" dirty="0" smtClean="0">
                <a:ln>
                  <a:noFill/>
                </a:ln>
                <a:solidFill>
                  <a:srgbClr val="4472C4"/>
                </a:solidFill>
                <a:effectLst/>
                <a:uLnTx/>
                <a:uFillTx/>
                <a:latin typeface="Calibri" panose="020F0502020204030204" pitchFamily="34" charset="0"/>
                <a:ea typeface="+mn-ea"/>
                <a:cs typeface="Calibri" panose="020F0502020204030204"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lang="en-US" sz="4000" b="1" baseline="0" dirty="0" smtClean="0">
                <a:solidFill>
                  <a:schemeClr val="accent5">
                    <a:lumMod val="50000"/>
                  </a:schemeClr>
                </a:solidFill>
                <a:latin typeface="Calibri" panose="020F0502020204030204" pitchFamily="34" charset="0"/>
                <a:cs typeface="Calibri" panose="020F0502020204030204" pitchFamily="34" charset="0"/>
              </a:rPr>
              <a:t>Agenda Item #4</a:t>
            </a:r>
            <a:endParaRPr kumimoji="0" lang="en-US" sz="40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0468547"/>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p:cNvCxnSpPr>
            <a:stCxn id="26" idx="2"/>
          </p:cNvCxnSpPr>
          <p:nvPr/>
        </p:nvCxnSpPr>
        <p:spPr>
          <a:xfrm>
            <a:off x="9049501" y="2556616"/>
            <a:ext cx="22720" cy="3518401"/>
          </a:xfrm>
          <a:prstGeom prst="line">
            <a:avLst/>
          </a:prstGeom>
          <a:grpFill/>
          <a:ln cap="rnd">
            <a:solidFill>
              <a:schemeClr val="tx1">
                <a:lumMod val="75000"/>
                <a:lumOff val="2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24000" y="6790544"/>
            <a:ext cx="9144000" cy="67456"/>
          </a:xfrm>
          <a:prstGeom prst="rect">
            <a:avLst/>
          </a:prstGeom>
          <a:solidFill>
            <a:srgbClr val="01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4" name="Group 3"/>
          <p:cNvGrpSpPr/>
          <p:nvPr/>
        </p:nvGrpSpPr>
        <p:grpSpPr>
          <a:xfrm>
            <a:off x="2517625" y="857891"/>
            <a:ext cx="7687571" cy="5513959"/>
            <a:chOff x="977960" y="901556"/>
            <a:chExt cx="7687571" cy="5513959"/>
          </a:xfrm>
        </p:grpSpPr>
        <p:cxnSp>
          <p:nvCxnSpPr>
            <p:cNvPr id="43" name="Straight Connector 42"/>
            <p:cNvCxnSpPr/>
            <p:nvPr/>
          </p:nvCxnSpPr>
          <p:spPr>
            <a:xfrm flipH="1">
              <a:off x="1643189" y="2457526"/>
              <a:ext cx="5729" cy="3661156"/>
            </a:xfrm>
            <a:prstGeom prst="line">
              <a:avLst/>
            </a:prstGeom>
            <a:grpFill/>
            <a:ln w="12700" cap="rnd">
              <a:solidFill>
                <a:schemeClr val="tx1">
                  <a:lumMod val="95000"/>
                  <a:lumOff val="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977960" y="901556"/>
              <a:ext cx="7687571" cy="5513959"/>
              <a:chOff x="1339407" y="772800"/>
              <a:chExt cx="7545251" cy="4473855"/>
            </a:xfrm>
          </p:grpSpPr>
          <p:grpSp>
            <p:nvGrpSpPr>
              <p:cNvPr id="14" name="Group 13"/>
              <p:cNvGrpSpPr/>
              <p:nvPr/>
            </p:nvGrpSpPr>
            <p:grpSpPr>
              <a:xfrm>
                <a:off x="1339407" y="772800"/>
                <a:ext cx="7202274" cy="4473855"/>
                <a:chOff x="1339407" y="772800"/>
                <a:chExt cx="7202274" cy="4473855"/>
              </a:xfrm>
            </p:grpSpPr>
            <p:grpSp>
              <p:nvGrpSpPr>
                <p:cNvPr id="19" name="Group 15"/>
                <p:cNvGrpSpPr>
                  <a:grpSpLocks/>
                </p:cNvGrpSpPr>
                <p:nvPr/>
              </p:nvGrpSpPr>
              <p:grpSpPr bwMode="auto">
                <a:xfrm>
                  <a:off x="1339407" y="772800"/>
                  <a:ext cx="7202274" cy="4473855"/>
                  <a:chOff x="505691" y="577459"/>
                  <a:chExt cx="8182938" cy="5506279"/>
                </a:xfrm>
                <a:solidFill>
                  <a:srgbClr val="E11438"/>
                </a:solidFill>
              </p:grpSpPr>
              <p:sp>
                <p:nvSpPr>
                  <p:cNvPr id="22" name="TextBox 21"/>
                  <p:cNvSpPr txBox="1"/>
                  <p:nvPr/>
                </p:nvSpPr>
                <p:spPr>
                  <a:xfrm>
                    <a:off x="540617" y="4292332"/>
                    <a:ext cx="1565364" cy="921147"/>
                  </a:xfrm>
                  <a:prstGeom prst="rect">
                    <a:avLst/>
                  </a:prstGeom>
                  <a:solidFill>
                    <a:srgbClr val="010066">
                      <a:alpha val="99000"/>
                    </a:srgbClr>
                  </a:solidFill>
                  <a:ln>
                    <a:noFill/>
                  </a:ln>
                </p:spPr>
                <p:txBody>
                  <a:bodyPr wrap="square" rtlCol="0">
                    <a:spAutoFit/>
                  </a:bodyPr>
                  <a:lstStyle>
                    <a:defPPr>
                      <a:defRPr lang="en-US"/>
                    </a:defPPr>
                    <a:lvl1pPr algn="ctr" defTabSz="342900">
                      <a:defRPr sz="1097" b="1">
                        <a:solidFill>
                          <a:srgbClr val="000000"/>
                        </a:solidFill>
                        <a:cs typeface="Gotham Medium"/>
                      </a:defRPr>
                    </a:lvl1pPr>
                  </a:lstStyle>
                  <a:p>
                    <a:endParaRPr lang="en-US" dirty="0">
                      <a:solidFill>
                        <a:prstClr val="white">
                          <a:lumMod val="95000"/>
                        </a:prstClr>
                      </a:solidFill>
                      <a:latin typeface="Calibri" panose="020F0502020204030204"/>
                    </a:endParaRPr>
                  </a:p>
                  <a:p>
                    <a:r>
                      <a:rPr lang="en-US" sz="1600" dirty="0">
                        <a:solidFill>
                          <a:prstClr val="white">
                            <a:lumMod val="95000"/>
                          </a:prstClr>
                        </a:solidFill>
                        <a:latin typeface="Calibri" panose="020F0502020204030204"/>
                      </a:rPr>
                      <a:t>KRAs and Objectives</a:t>
                    </a:r>
                  </a:p>
                  <a:p>
                    <a:endParaRPr lang="en-US" dirty="0">
                      <a:solidFill>
                        <a:prstClr val="white">
                          <a:lumMod val="95000"/>
                        </a:prstClr>
                      </a:solidFill>
                      <a:latin typeface="Calibri" panose="020F0502020204030204"/>
                    </a:endParaRPr>
                  </a:p>
                </p:txBody>
              </p:sp>
              <p:sp>
                <p:nvSpPr>
                  <p:cNvPr id="23" name="TextBox 22"/>
                  <p:cNvSpPr txBox="1"/>
                  <p:nvPr/>
                </p:nvSpPr>
                <p:spPr>
                  <a:xfrm>
                    <a:off x="3657063" y="577459"/>
                    <a:ext cx="1791555" cy="1075717"/>
                  </a:xfrm>
                  <a:prstGeom prst="rect">
                    <a:avLst/>
                  </a:prstGeom>
                  <a:solidFill>
                    <a:srgbClr val="010066"/>
                  </a:solidFill>
                  <a:ln>
                    <a:noFill/>
                  </a:ln>
                </p:spPr>
                <p:txBody>
                  <a:bodyPr wrap="square">
                    <a:spAutoFit/>
                  </a:bodyPr>
                  <a:lstStyle/>
                  <a:p>
                    <a:pPr algn="ctr" defTabSz="342900">
                      <a:defRPr/>
                    </a:pPr>
                    <a:r>
                      <a:rPr lang="en-US" sz="1600" b="1" dirty="0">
                        <a:solidFill>
                          <a:prstClr val="white">
                            <a:lumMod val="95000"/>
                          </a:prstClr>
                        </a:solidFill>
                        <a:latin typeface="Calibri" panose="020F0502020204030204"/>
                        <a:cs typeface="Gotham Medium"/>
                      </a:rPr>
                      <a:t>VISION, MISSION, VALUES </a:t>
                    </a:r>
                  </a:p>
                  <a:p>
                    <a:pPr algn="ctr" defTabSz="342900">
                      <a:defRPr/>
                    </a:pPr>
                    <a:r>
                      <a:rPr lang="en-US" sz="1600" b="1" dirty="0">
                        <a:solidFill>
                          <a:prstClr val="white">
                            <a:lumMod val="95000"/>
                          </a:prstClr>
                        </a:solidFill>
                        <a:latin typeface="Calibri" panose="020F0502020204030204"/>
                        <a:cs typeface="Gotham Medium"/>
                      </a:rPr>
                      <a:t>(VMV)</a:t>
                    </a:r>
                  </a:p>
                </p:txBody>
              </p:sp>
              <p:sp>
                <p:nvSpPr>
                  <p:cNvPr id="24" name="TextBox 23"/>
                  <p:cNvSpPr txBox="1"/>
                  <p:nvPr/>
                </p:nvSpPr>
                <p:spPr>
                  <a:xfrm>
                    <a:off x="505691" y="1828801"/>
                    <a:ext cx="1600291" cy="583960"/>
                  </a:xfrm>
                  <a:prstGeom prst="rect">
                    <a:avLst/>
                  </a:prstGeom>
                  <a:solidFill>
                    <a:srgbClr val="010066">
                      <a:alpha val="99000"/>
                    </a:srgbClr>
                  </a:solidFill>
                  <a:ln>
                    <a:noFill/>
                  </a:ln>
                </p:spPr>
                <p:txBody>
                  <a:bodyPr wrap="square" rtlCol="0">
                    <a:spAutoFit/>
                  </a:bodyPr>
                  <a:lstStyle>
                    <a:defPPr>
                      <a:defRPr lang="en-US"/>
                    </a:defPPr>
                    <a:lvl1pPr algn="ctr" defTabSz="342900">
                      <a:defRPr sz="1097" b="1">
                        <a:solidFill>
                          <a:srgbClr val="000000"/>
                        </a:solidFill>
                        <a:cs typeface="Gotham Medium"/>
                      </a:defRPr>
                    </a:lvl1pPr>
                  </a:lstStyle>
                  <a:p>
                    <a:r>
                      <a:rPr lang="en-US" sz="1600" dirty="0">
                        <a:solidFill>
                          <a:prstClr val="white">
                            <a:lumMod val="95000"/>
                          </a:prstClr>
                        </a:solidFill>
                        <a:latin typeface="Calibri" panose="020F0502020204030204"/>
                      </a:rPr>
                      <a:t>Strategic Priorities</a:t>
                    </a:r>
                  </a:p>
                </p:txBody>
              </p:sp>
              <p:sp>
                <p:nvSpPr>
                  <p:cNvPr id="25" name="TextBox 24"/>
                  <p:cNvSpPr txBox="1"/>
                  <p:nvPr/>
                </p:nvSpPr>
                <p:spPr>
                  <a:xfrm>
                    <a:off x="505691" y="2770188"/>
                    <a:ext cx="1600291" cy="829839"/>
                  </a:xfrm>
                  <a:prstGeom prst="rect">
                    <a:avLst/>
                  </a:prstGeom>
                  <a:solidFill>
                    <a:srgbClr val="010066">
                      <a:alpha val="99000"/>
                    </a:srgbClr>
                  </a:solidFill>
                  <a:ln>
                    <a:noFill/>
                  </a:ln>
                </p:spPr>
                <p:txBody>
                  <a:bodyPr wrap="square" rtlCol="0">
                    <a:spAutoFit/>
                  </a:bodyPr>
                  <a:lstStyle>
                    <a:defPPr>
                      <a:defRPr lang="en-US"/>
                    </a:defPPr>
                    <a:lvl1pPr algn="ctr" defTabSz="342900">
                      <a:defRPr sz="1097" b="1">
                        <a:solidFill>
                          <a:srgbClr val="000000"/>
                        </a:solidFill>
                        <a:cs typeface="Gotham Medium"/>
                      </a:defRPr>
                    </a:lvl1pPr>
                  </a:lstStyle>
                  <a:p>
                    <a:r>
                      <a:rPr lang="en-US" sz="1600" dirty="0">
                        <a:solidFill>
                          <a:prstClr val="white">
                            <a:lumMod val="95000"/>
                          </a:prstClr>
                        </a:solidFill>
                        <a:latin typeface="Calibri" panose="020F0502020204030204"/>
                      </a:rPr>
                      <a:t>Department/ Functional Area Goals</a:t>
                    </a:r>
                  </a:p>
                </p:txBody>
              </p:sp>
              <p:sp>
                <p:nvSpPr>
                  <p:cNvPr id="26" name="TextBox 25"/>
                  <p:cNvSpPr txBox="1"/>
                  <p:nvPr/>
                </p:nvSpPr>
                <p:spPr>
                  <a:xfrm>
                    <a:off x="6989415" y="1905000"/>
                    <a:ext cx="1600291" cy="368818"/>
                  </a:xfrm>
                  <a:prstGeom prst="rect">
                    <a:avLst/>
                  </a:prstGeom>
                  <a:solidFill>
                    <a:schemeClr val="bg1">
                      <a:lumMod val="85000"/>
                    </a:schemeClr>
                  </a:solidFill>
                  <a:ln>
                    <a:noFill/>
                  </a:ln>
                </p:spPr>
                <p:txBody>
                  <a:bodyPr>
                    <a:spAutoFit/>
                  </a:bodyPr>
                  <a:lstStyle/>
                  <a:p>
                    <a:pPr algn="ctr" defTabSz="342900">
                      <a:defRPr/>
                    </a:pPr>
                    <a:r>
                      <a:rPr lang="en-US" b="1" dirty="0">
                        <a:solidFill>
                          <a:srgbClr val="000000"/>
                        </a:solidFill>
                        <a:latin typeface="Calibri" panose="020F0502020204030204"/>
                        <a:cs typeface="Gotham Medium"/>
                      </a:rPr>
                      <a:t>Values</a:t>
                    </a:r>
                  </a:p>
                </p:txBody>
              </p:sp>
              <p:graphicFrame>
                <p:nvGraphicFramePr>
                  <p:cNvPr id="27" name="Diagram 26"/>
                  <p:cNvGraphicFramePr/>
                  <p:nvPr>
                    <p:extLst/>
                  </p:nvPr>
                </p:nvGraphicFramePr>
                <p:xfrm>
                  <a:off x="2768706" y="2425867"/>
                  <a:ext cx="3616441" cy="2732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8" name="Elbow Connector 27"/>
                  <p:cNvCxnSpPr>
                    <a:stCxn id="23" idx="3"/>
                    <a:endCxn id="26" idx="1"/>
                  </p:cNvCxnSpPr>
                  <p:nvPr/>
                </p:nvCxnSpPr>
                <p:spPr>
                  <a:xfrm>
                    <a:off x="5448618" y="1115318"/>
                    <a:ext cx="1540797" cy="974091"/>
                  </a:xfrm>
                  <a:prstGeom prst="bentConnector3">
                    <a:avLst>
                      <a:gd name="adj1" fmla="val 50000"/>
                    </a:avLst>
                  </a:prstGeom>
                  <a:grpFill/>
                  <a:ln cap="rnd">
                    <a:solidFill>
                      <a:schemeClr val="tx1">
                        <a:lumMod val="75000"/>
                        <a:lumOff val="2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23" idx="1"/>
                    <a:endCxn id="24" idx="3"/>
                  </p:cNvCxnSpPr>
                  <p:nvPr/>
                </p:nvCxnSpPr>
                <p:spPr>
                  <a:xfrm rot="10800000" flipV="1">
                    <a:off x="2105982" y="1115317"/>
                    <a:ext cx="1551081" cy="1005464"/>
                  </a:xfrm>
                  <a:prstGeom prst="bentConnector3">
                    <a:avLst>
                      <a:gd name="adj1" fmla="val 50000"/>
                    </a:avLst>
                  </a:prstGeom>
                  <a:grpFill/>
                  <a:ln cap="rnd">
                    <a:solidFill>
                      <a:schemeClr val="tx1">
                        <a:lumMod val="75000"/>
                        <a:lumOff val="2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584467" y="1192119"/>
                    <a:ext cx="943" cy="1201465"/>
                  </a:xfrm>
                  <a:prstGeom prst="straightConnector1">
                    <a:avLst/>
                  </a:prstGeom>
                  <a:grpFill/>
                  <a:ln cap="rnd">
                    <a:solidFill>
                      <a:schemeClr val="tx1">
                        <a:lumMod val="75000"/>
                        <a:lumOff val="2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66019" y="5745656"/>
                    <a:ext cx="8122610" cy="338082"/>
                  </a:xfrm>
                  <a:prstGeom prst="rect">
                    <a:avLst/>
                  </a:prstGeom>
                  <a:solidFill>
                    <a:srgbClr val="010066"/>
                  </a:solidFill>
                  <a:ln>
                    <a:noFill/>
                  </a:ln>
                </p:spPr>
                <p:txBody>
                  <a:bodyPr wrap="square">
                    <a:spAutoFit/>
                  </a:bodyPr>
                  <a:lstStyle/>
                  <a:p>
                    <a:pPr algn="ctr" defTabSz="342900">
                      <a:defRPr/>
                    </a:pPr>
                    <a:r>
                      <a:rPr lang="en-US" sz="1600" b="1" dirty="0">
                        <a:solidFill>
                          <a:prstClr val="white">
                            <a:lumMod val="95000"/>
                          </a:prstClr>
                        </a:solidFill>
                        <a:latin typeface="Calibri" panose="020F0502020204030204"/>
                        <a:cs typeface="Gotham Medium"/>
                      </a:rPr>
                      <a:t>DEPED RPMS FRAMEWORK</a:t>
                    </a:r>
                  </a:p>
                </p:txBody>
              </p:sp>
              <p:sp>
                <p:nvSpPr>
                  <p:cNvPr id="37" name="TextBox 36"/>
                  <p:cNvSpPr txBox="1"/>
                  <p:nvPr/>
                </p:nvSpPr>
                <p:spPr>
                  <a:xfrm>
                    <a:off x="6899790" y="2524461"/>
                    <a:ext cx="1752701" cy="338082"/>
                  </a:xfrm>
                  <a:prstGeom prst="rect">
                    <a:avLst/>
                  </a:prstGeom>
                  <a:solidFill>
                    <a:schemeClr val="bg1">
                      <a:lumMod val="85000"/>
                    </a:schemeClr>
                  </a:solidFill>
                  <a:ln>
                    <a:noFill/>
                  </a:ln>
                </p:spPr>
                <p:txBody>
                  <a:bodyPr>
                    <a:spAutoFit/>
                  </a:bodyPr>
                  <a:lstStyle/>
                  <a:p>
                    <a:pPr algn="ctr" defTabSz="342900">
                      <a:defRPr/>
                    </a:pPr>
                    <a:r>
                      <a:rPr lang="en-US" sz="1600" b="1" dirty="0">
                        <a:solidFill>
                          <a:srgbClr val="000000"/>
                        </a:solidFill>
                        <a:latin typeface="Calibri" panose="020F0502020204030204"/>
                        <a:cs typeface="Gotham Medium"/>
                      </a:rPr>
                      <a:t>Competencies</a:t>
                    </a:r>
                  </a:p>
                </p:txBody>
              </p:sp>
            </p:grpSp>
            <p:sp>
              <p:nvSpPr>
                <p:cNvPr id="20" name="TextBox 1"/>
                <p:cNvSpPr txBox="1">
                  <a:spLocks noChangeArrowheads="1"/>
                </p:cNvSpPr>
                <p:nvPr/>
              </p:nvSpPr>
              <p:spPr bwMode="auto">
                <a:xfrm>
                  <a:off x="1446908" y="1272211"/>
                  <a:ext cx="1134633" cy="265069"/>
                </a:xfrm>
                <a:prstGeom prst="rect">
                  <a:avLst/>
                </a:prstGeom>
                <a:solidFill>
                  <a:srgbClr val="010066">
                    <a:alpha val="99000"/>
                  </a:srgb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342900"/>
                  <a:r>
                    <a:rPr lang="en-US" sz="1523" b="1" dirty="0">
                      <a:solidFill>
                        <a:prstClr val="white">
                          <a:lumMod val="95000"/>
                        </a:prstClr>
                      </a:solidFill>
                      <a:latin typeface="Calibri" panose="020F0502020204030204"/>
                      <a:cs typeface="Gotham Medium"/>
                    </a:rPr>
                    <a:t>WHAT</a:t>
                  </a:r>
                </a:p>
              </p:txBody>
            </p:sp>
            <p:sp>
              <p:nvSpPr>
                <p:cNvPr id="21" name="TextBox 20"/>
                <p:cNvSpPr txBox="1">
                  <a:spLocks noChangeArrowheads="1"/>
                </p:cNvSpPr>
                <p:nvPr/>
              </p:nvSpPr>
              <p:spPr bwMode="auto">
                <a:xfrm>
                  <a:off x="7206041" y="1322412"/>
                  <a:ext cx="1133235" cy="265069"/>
                </a:xfrm>
                <a:prstGeom prst="rect">
                  <a:avLst/>
                </a:prstGeom>
                <a:solidFill>
                  <a:schemeClr val="bg1">
                    <a:lumMod val="85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342900"/>
                  <a:r>
                    <a:rPr lang="en-US" sz="1523" b="1" dirty="0">
                      <a:solidFill>
                        <a:prstClr val="black">
                          <a:lumMod val="65000"/>
                          <a:lumOff val="35000"/>
                        </a:prstClr>
                      </a:solidFill>
                      <a:latin typeface="Calibri" panose="020F0502020204030204"/>
                      <a:cs typeface="Gotham Medium"/>
                    </a:rPr>
                    <a:t>HOW</a:t>
                  </a:r>
                </a:p>
              </p:txBody>
            </p:sp>
          </p:grpSp>
          <p:sp>
            <p:nvSpPr>
              <p:cNvPr id="15" name="TextBox 14"/>
              <p:cNvSpPr txBox="1"/>
              <p:nvPr/>
            </p:nvSpPr>
            <p:spPr>
              <a:xfrm>
                <a:off x="7000728" y="2764808"/>
                <a:ext cx="1542653" cy="299664"/>
              </a:xfrm>
              <a:prstGeom prst="roundRect">
                <a:avLst>
                  <a:gd name="adj" fmla="val 0"/>
                </a:avLst>
              </a:prstGeom>
              <a:solidFill>
                <a:schemeClr val="bg1">
                  <a:lumMod val="85000"/>
                </a:schemeClr>
              </a:solidFill>
              <a:ln>
                <a:noFill/>
              </a:ln>
            </p:spPr>
            <p:txBody>
              <a:bodyPr wrap="square" rtlCol="0">
                <a:spAutoFit/>
              </a:bodyPr>
              <a:lstStyle/>
              <a:p>
                <a:pPr algn="ctr" defTabSz="342900"/>
                <a:r>
                  <a:rPr lang="en-PH" b="1" dirty="0">
                    <a:solidFill>
                      <a:srgbClr val="000000"/>
                    </a:solidFill>
                    <a:latin typeface="Calibri" panose="020F0502020204030204"/>
                    <a:cs typeface="Gotham Medium"/>
                  </a:rPr>
                  <a:t>Core</a:t>
                </a:r>
              </a:p>
            </p:txBody>
          </p:sp>
          <p:sp>
            <p:nvSpPr>
              <p:cNvPr id="16" name="TextBox 15"/>
              <p:cNvSpPr txBox="1"/>
              <p:nvPr/>
            </p:nvSpPr>
            <p:spPr>
              <a:xfrm>
                <a:off x="6874745" y="4089929"/>
                <a:ext cx="2009913" cy="749161"/>
              </a:xfrm>
              <a:prstGeom prst="roundRect">
                <a:avLst>
                  <a:gd name="adj" fmla="val 0"/>
                </a:avLst>
              </a:prstGeom>
              <a:solidFill>
                <a:srgbClr val="FF0000"/>
              </a:solidFill>
              <a:ln>
                <a:noFill/>
              </a:ln>
            </p:spPr>
            <p:txBody>
              <a:bodyPr wrap="square" rtlCol="0">
                <a:spAutoFit/>
              </a:bodyPr>
              <a:lstStyle>
                <a:defPPr>
                  <a:defRPr lang="en-US"/>
                </a:defPPr>
                <a:lvl1pPr algn="ctr" defTabSz="342900">
                  <a:defRPr sz="1097" b="1">
                    <a:solidFill>
                      <a:srgbClr val="000000"/>
                    </a:solidFill>
                    <a:cs typeface="Gotham Medium"/>
                  </a:defRPr>
                </a:lvl1pPr>
              </a:lstStyle>
              <a:p>
                <a:r>
                  <a:rPr lang="en-PH" sz="5400" dirty="0">
                    <a:solidFill>
                      <a:prstClr val="white"/>
                    </a:solidFill>
                    <a:latin typeface="Calibri" panose="020F0502020204030204"/>
                  </a:rPr>
                  <a:t>PPST</a:t>
                </a:r>
                <a:endParaRPr lang="en-PH" sz="2400" dirty="0">
                  <a:solidFill>
                    <a:prstClr val="white"/>
                  </a:solidFill>
                  <a:latin typeface="Calibri" panose="020F0502020204030204"/>
                </a:endParaRPr>
              </a:p>
            </p:txBody>
          </p:sp>
          <p:sp>
            <p:nvSpPr>
              <p:cNvPr id="17" name="TextBox 16"/>
              <p:cNvSpPr txBox="1"/>
              <p:nvPr/>
            </p:nvSpPr>
            <p:spPr>
              <a:xfrm>
                <a:off x="7000728" y="3186781"/>
                <a:ext cx="1540953" cy="299664"/>
              </a:xfrm>
              <a:prstGeom prst="roundRect">
                <a:avLst>
                  <a:gd name="adj" fmla="val 0"/>
                </a:avLst>
              </a:prstGeom>
              <a:solidFill>
                <a:schemeClr val="bg1">
                  <a:lumMod val="85000"/>
                </a:schemeClr>
              </a:solidFill>
              <a:ln>
                <a:noFill/>
              </a:ln>
            </p:spPr>
            <p:txBody>
              <a:bodyPr wrap="square" rtlCol="0">
                <a:spAutoFit/>
              </a:bodyPr>
              <a:lstStyle>
                <a:defPPr>
                  <a:defRPr lang="en-US"/>
                </a:defPPr>
                <a:lvl1pPr algn="ctr" defTabSz="342900">
                  <a:defRPr sz="1097" b="1">
                    <a:solidFill>
                      <a:srgbClr val="000000"/>
                    </a:solidFill>
                    <a:cs typeface="Gotham Medium"/>
                  </a:defRPr>
                </a:lvl1pPr>
              </a:lstStyle>
              <a:p>
                <a:r>
                  <a:rPr lang="en-PH" sz="1800" dirty="0">
                    <a:latin typeface="Calibri" panose="020F0502020204030204"/>
                  </a:rPr>
                  <a:t>Leadership</a:t>
                </a:r>
              </a:p>
            </p:txBody>
          </p:sp>
          <p:sp>
            <p:nvSpPr>
              <p:cNvPr id="18" name="TextBox 17"/>
              <p:cNvSpPr txBox="1"/>
              <p:nvPr/>
            </p:nvSpPr>
            <p:spPr>
              <a:xfrm>
                <a:off x="2892267" y="4318319"/>
                <a:ext cx="3949285" cy="595271"/>
              </a:xfrm>
              <a:prstGeom prst="leftRightArrow">
                <a:avLst/>
              </a:prstGeom>
              <a:solidFill>
                <a:srgbClr val="002060"/>
              </a:solidFill>
              <a:ln>
                <a:noFill/>
              </a:ln>
            </p:spPr>
            <p:txBody>
              <a:bodyPr wrap="square" rtlCol="0">
                <a:spAutoFit/>
              </a:bodyPr>
              <a:lstStyle/>
              <a:p>
                <a:pPr algn="ctr" defTabSz="342900"/>
                <a:r>
                  <a:rPr lang="en-PH" b="1" dirty="0">
                    <a:solidFill>
                      <a:prstClr val="white">
                        <a:lumMod val="95000"/>
                      </a:prstClr>
                    </a:solidFill>
                    <a:latin typeface="Calibri" panose="020F0502020204030204"/>
                  </a:rPr>
                  <a:t>RPMS MANUAL FOR  TEACHERS</a:t>
                </a:r>
                <a:endParaRPr lang="en-PH" sz="2400" b="1" dirty="0">
                  <a:solidFill>
                    <a:prstClr val="white">
                      <a:lumMod val="95000"/>
                    </a:prstClr>
                  </a:solidFill>
                  <a:latin typeface="Calibri" panose="020F0502020204030204"/>
                </a:endParaRPr>
              </a:p>
            </p:txBody>
          </p:sp>
        </p:grpSp>
      </p:grpSp>
      <p:sp>
        <p:nvSpPr>
          <p:cNvPr id="38" name="TextBox 4"/>
          <p:cNvSpPr txBox="1">
            <a:spLocks noChangeArrowheads="1"/>
          </p:cNvSpPr>
          <p:nvPr/>
        </p:nvSpPr>
        <p:spPr bwMode="auto">
          <a:xfrm>
            <a:off x="3737721" y="6430623"/>
            <a:ext cx="5649712" cy="242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342900"/>
            <a:r>
              <a:rPr lang="en-PH" sz="975" dirty="0">
                <a:solidFill>
                  <a:prstClr val="black">
                    <a:lumMod val="75000"/>
                    <a:lumOff val="25000"/>
                  </a:prstClr>
                </a:solidFill>
                <a:latin typeface="Gotham Medium"/>
                <a:cs typeface="Gotham Medium"/>
              </a:rPr>
              <a:t>*The framework aligns efforts to enable DepEd to actualize its strategic goals and vision. </a:t>
            </a:r>
            <a:endParaRPr lang="en-US" sz="975" dirty="0">
              <a:solidFill>
                <a:prstClr val="black">
                  <a:lumMod val="75000"/>
                  <a:lumOff val="25000"/>
                </a:prstClr>
              </a:solidFill>
              <a:latin typeface="Gotham Medium"/>
              <a:cs typeface="Gotham Medium"/>
            </a:endParaRPr>
          </a:p>
        </p:txBody>
      </p:sp>
      <p:sp>
        <p:nvSpPr>
          <p:cNvPr id="35" name="Rectangle 34"/>
          <p:cNvSpPr/>
          <p:nvPr/>
        </p:nvSpPr>
        <p:spPr>
          <a:xfrm>
            <a:off x="656492" y="71219"/>
            <a:ext cx="10879015" cy="707886"/>
          </a:xfrm>
          <a:prstGeom prst="rect">
            <a:avLst/>
          </a:prstGeom>
        </p:spPr>
        <p:txBody>
          <a:bodyPr wrap="square">
            <a:spAutoFit/>
          </a:bodyPr>
          <a:lstStyle/>
          <a:p>
            <a:pPr lvl="0" algn="ctr">
              <a:defRPr/>
            </a:pPr>
            <a:r>
              <a:rPr lang="en-US" sz="4000" b="1" dirty="0" smtClean="0">
                <a:solidFill>
                  <a:srgbClr val="4472C4"/>
                </a:solidFill>
                <a:latin typeface="Calibri" panose="020F0502020204030204" pitchFamily="34" charset="0"/>
                <a:cs typeface="Calibri" panose="020F0502020204030204" pitchFamily="34" charset="0"/>
              </a:rPr>
              <a:t>Results-based Performance Management</a:t>
            </a:r>
            <a:endParaRPr lang="en-US" sz="4000" b="1" dirty="0">
              <a:solidFill>
                <a:srgbClr val="4472C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00989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257175" y="242173"/>
            <a:ext cx="11442398" cy="579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431982" y="251254"/>
            <a:ext cx="2208451" cy="5625737"/>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Rectangle 10"/>
          <p:cNvSpPr/>
          <p:nvPr/>
        </p:nvSpPr>
        <p:spPr>
          <a:xfrm>
            <a:off x="500346" y="1192776"/>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2" name="Rectangle 11"/>
          <p:cNvSpPr/>
          <p:nvPr/>
        </p:nvSpPr>
        <p:spPr>
          <a:xfrm>
            <a:off x="500346" y="1961621"/>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a:t>
            </a:r>
          </a:p>
        </p:txBody>
      </p:sp>
      <p:sp>
        <p:nvSpPr>
          <p:cNvPr id="13" name="Rectangle 12"/>
          <p:cNvSpPr/>
          <p:nvPr/>
        </p:nvSpPr>
        <p:spPr>
          <a:xfrm>
            <a:off x="500346" y="3469187"/>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14" name="Rectangle 13"/>
          <p:cNvSpPr/>
          <p:nvPr/>
        </p:nvSpPr>
        <p:spPr>
          <a:xfrm>
            <a:off x="512924" y="2718552"/>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5" name="Rectangle 14"/>
          <p:cNvSpPr/>
          <p:nvPr/>
        </p:nvSpPr>
        <p:spPr>
          <a:xfrm>
            <a:off x="512924" y="399428"/>
            <a:ext cx="1883246"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PH" sz="2000" b="1" dirty="0" smtClean="0">
                <a:solidFill>
                  <a:prstClr val="white"/>
                </a:solidFill>
                <a:latin typeface="Calibri" panose="020F0502020204030204"/>
              </a:rPr>
              <a:t>Performance Management</a:t>
            </a:r>
            <a:endParaRPr kumimoji="0" lang="en-PH" sz="2000" b="1" i="0" u="none" strike="noStrike" kern="1200" cap="none" spc="0" normalizeH="0" baseline="0" noProof="0" dirty="0" smtClean="0">
              <a:ln>
                <a:noFill/>
              </a:ln>
              <a:solidFill>
                <a:prstClr val="white"/>
              </a:solidFill>
              <a:effectLst/>
              <a:uLnTx/>
              <a:uFillTx/>
              <a:latin typeface="Calibri" panose="020F0502020204030204"/>
            </a:endParaRPr>
          </a:p>
        </p:txBody>
      </p:sp>
      <p:sp>
        <p:nvSpPr>
          <p:cNvPr id="16" name="Rectangle 15"/>
          <p:cNvSpPr/>
          <p:nvPr/>
        </p:nvSpPr>
        <p:spPr>
          <a:xfrm>
            <a:off x="3003249" y="803299"/>
            <a:ext cx="8573436"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en-PH" sz="3200" b="1" noProof="0" dirty="0" smtClean="0">
                <a:solidFill>
                  <a:schemeClr val="bg1"/>
                </a:solidFill>
                <a:latin typeface="Calibri" panose="020F0502020204030204"/>
              </a:rPr>
              <a:t>Performance Standards are laid out in the PPST.</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kumimoji="0" lang="en-PH" sz="3200" b="1" i="0" u="none" strike="noStrike" kern="1200" cap="none" spc="0" normalizeH="0" baseline="0" dirty="0" smtClean="0">
                <a:ln>
                  <a:noFill/>
                </a:ln>
                <a:solidFill>
                  <a:schemeClr val="bg1"/>
                </a:solidFill>
                <a:effectLst/>
                <a:uLnTx/>
                <a:uFillTx/>
                <a:latin typeface="Calibri" panose="020F0502020204030204"/>
              </a:rPr>
              <a:t>These</a:t>
            </a:r>
            <a:r>
              <a:rPr kumimoji="0" lang="en-PH" sz="3200" b="1" i="0" u="none" strike="noStrike" kern="1200" cap="none" spc="0" normalizeH="0" dirty="0" smtClean="0">
                <a:ln>
                  <a:noFill/>
                </a:ln>
                <a:solidFill>
                  <a:schemeClr val="bg1"/>
                </a:solidFill>
                <a:effectLst/>
                <a:uLnTx/>
                <a:uFillTx/>
                <a:latin typeface="Calibri" panose="020F0502020204030204"/>
              </a:rPr>
              <a:t> standards are translated into standardized Individual Performance Commitment and Review Forms per Career Stage.</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en-PH" sz="3200" b="1" baseline="0" noProof="0" dirty="0" smtClean="0">
                <a:solidFill>
                  <a:schemeClr val="bg1"/>
                </a:solidFill>
                <a:latin typeface="Calibri" panose="020F0502020204030204"/>
              </a:rPr>
              <a:t>This ensures equality</a:t>
            </a:r>
            <a:r>
              <a:rPr lang="en-PH" sz="3200" b="1" noProof="0" dirty="0" smtClean="0">
                <a:solidFill>
                  <a:schemeClr val="bg1"/>
                </a:solidFill>
                <a:latin typeface="Calibri" panose="020F0502020204030204"/>
              </a:rPr>
              <a:t> in implementation of Performance Standards.</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en-PH" sz="3200" b="1" dirty="0" smtClean="0">
                <a:solidFill>
                  <a:schemeClr val="bg1"/>
                </a:solidFill>
                <a:latin typeface="Calibri" panose="020F0502020204030204"/>
              </a:rPr>
              <a:t>The standards ensure that teachers are measured on how they affect the teaching-learning process, and nothing else.</a:t>
            </a:r>
            <a:endParaRPr lang="en-PH" sz="3200" b="1" noProof="0" dirty="0" smtClean="0">
              <a:solidFill>
                <a:schemeClr val="bg1"/>
              </a:solidFill>
              <a:latin typeface="Calibri" panose="020F0502020204030204"/>
            </a:endParaRPr>
          </a:p>
        </p:txBody>
      </p:sp>
      <p:sp>
        <p:nvSpPr>
          <p:cNvPr id="10" name="Rectangle 9"/>
          <p:cNvSpPr/>
          <p:nvPr/>
        </p:nvSpPr>
        <p:spPr>
          <a:xfrm>
            <a:off x="500345" y="4244328"/>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Tree>
    <p:extLst>
      <p:ext uri="{BB962C8B-B14F-4D97-AF65-F5344CB8AC3E}">
        <p14:creationId xmlns:p14="http://schemas.microsoft.com/office/powerpoint/2010/main" val="1343535066"/>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002" y="692513"/>
            <a:ext cx="8724900" cy="5753100"/>
          </a:xfrm>
          <a:prstGeom prst="rect">
            <a:avLst/>
          </a:prstGeom>
        </p:spPr>
      </p:pic>
      <p:sp>
        <p:nvSpPr>
          <p:cNvPr id="18" name="Rectangle 17"/>
          <p:cNvSpPr/>
          <p:nvPr/>
        </p:nvSpPr>
        <p:spPr>
          <a:xfrm>
            <a:off x="9001124" y="1192775"/>
            <a:ext cx="3000375"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lang="en-PH" sz="2400" b="1" dirty="0" smtClean="0">
                <a:solidFill>
                  <a:schemeClr val="accent5"/>
                </a:solidFill>
                <a:latin typeface="Calibri" panose="020F0502020204030204"/>
              </a:rPr>
              <a:t>The RPMS Tool is </a:t>
            </a:r>
            <a:r>
              <a:rPr lang="en-PH" sz="2400" b="1" dirty="0" smtClean="0">
                <a:solidFill>
                  <a:schemeClr val="accent5">
                    <a:lumMod val="50000"/>
                  </a:schemeClr>
                </a:solidFill>
                <a:latin typeface="Calibri" panose="020F0502020204030204"/>
              </a:rPr>
              <a:t>standard for each career stage. </a:t>
            </a:r>
            <a:endParaRPr lang="en-PH" sz="2400" b="1" noProof="0" dirty="0" smtClean="0">
              <a:solidFill>
                <a:schemeClr val="accent5">
                  <a:lumMod val="50000"/>
                </a:schemeClr>
              </a:solidFill>
              <a:latin typeface="Calibri" panose="020F0502020204030204"/>
            </a:endParaRPr>
          </a:p>
        </p:txBody>
      </p:sp>
    </p:spTree>
    <p:extLst>
      <p:ext uri="{BB962C8B-B14F-4D97-AF65-F5344CB8AC3E}">
        <p14:creationId xmlns:p14="http://schemas.microsoft.com/office/powerpoint/2010/main" val="231574093"/>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74" y="621575"/>
            <a:ext cx="9144000" cy="5539154"/>
          </a:xfrm>
          <a:prstGeom prst="rect">
            <a:avLst/>
          </a:prstGeom>
        </p:spPr>
      </p:pic>
      <p:sp>
        <p:nvSpPr>
          <p:cNvPr id="2" name="Rectangle 1"/>
          <p:cNvSpPr/>
          <p:nvPr/>
        </p:nvSpPr>
        <p:spPr>
          <a:xfrm>
            <a:off x="1898469" y="1436914"/>
            <a:ext cx="1680754" cy="42672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Rectangle 4"/>
          <p:cNvSpPr/>
          <p:nvPr/>
        </p:nvSpPr>
        <p:spPr>
          <a:xfrm>
            <a:off x="1898469" y="2465612"/>
            <a:ext cx="1680754" cy="2506437"/>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Rectangle 5"/>
          <p:cNvSpPr/>
          <p:nvPr/>
        </p:nvSpPr>
        <p:spPr>
          <a:xfrm>
            <a:off x="-161925" y="2847545"/>
            <a:ext cx="1680754" cy="5157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smtClean="0">
                <a:solidFill>
                  <a:schemeClr val="bg1"/>
                </a:solidFill>
              </a:rPr>
              <a:t>Portfolio Assessment</a:t>
            </a:r>
            <a:endParaRPr lang="en-PH" dirty="0">
              <a:solidFill>
                <a:schemeClr val="bg1"/>
              </a:solidFill>
            </a:endParaRPr>
          </a:p>
        </p:txBody>
      </p:sp>
      <p:sp>
        <p:nvSpPr>
          <p:cNvPr id="7" name="Rectangle 6"/>
          <p:cNvSpPr/>
          <p:nvPr/>
        </p:nvSpPr>
        <p:spPr>
          <a:xfrm>
            <a:off x="2738846" y="105862"/>
            <a:ext cx="1962150" cy="5157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dirty="0" smtClean="0">
                <a:solidFill>
                  <a:schemeClr val="bg1"/>
                </a:solidFill>
              </a:rPr>
              <a:t>Classroom Observation Tool</a:t>
            </a:r>
            <a:endParaRPr lang="en-PH" dirty="0">
              <a:solidFill>
                <a:schemeClr val="bg1"/>
              </a:solidFill>
            </a:endParaRPr>
          </a:p>
        </p:txBody>
      </p:sp>
      <p:cxnSp>
        <p:nvCxnSpPr>
          <p:cNvPr id="8" name="Straight Connector 7"/>
          <p:cNvCxnSpPr/>
          <p:nvPr/>
        </p:nvCxnSpPr>
        <p:spPr>
          <a:xfrm flipH="1">
            <a:off x="2738846" y="621575"/>
            <a:ext cx="975904" cy="815339"/>
          </a:xfrm>
          <a:prstGeom prst="line">
            <a:avLst/>
          </a:prstGeom>
          <a:ln w="635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3"/>
          </p:cNvCxnSpPr>
          <p:nvPr/>
        </p:nvCxnSpPr>
        <p:spPr>
          <a:xfrm>
            <a:off x="1518829" y="3105402"/>
            <a:ext cx="217715" cy="327678"/>
          </a:xfrm>
          <a:prstGeom prst="line">
            <a:avLst/>
          </a:prstGeom>
          <a:ln w="635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422674" y="1053584"/>
            <a:ext cx="3000375"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lang="en-PH" sz="2400" b="1" dirty="0" smtClean="0">
                <a:solidFill>
                  <a:schemeClr val="accent5"/>
                </a:solidFill>
                <a:latin typeface="Calibri" panose="020F0502020204030204"/>
              </a:rPr>
              <a:t>The RPMS Tool is standardized</a:t>
            </a:r>
          </a:p>
          <a:p>
            <a:pPr marR="0" lvl="0" defTabSz="914400" rtl="0" eaLnBrk="1" fontAlgn="auto" latinLnBrk="0" hangingPunct="1">
              <a:lnSpc>
                <a:spcPct val="100000"/>
              </a:lnSpc>
              <a:spcBef>
                <a:spcPts val="0"/>
              </a:spcBef>
              <a:spcAft>
                <a:spcPts val="0"/>
              </a:spcAft>
              <a:buClrTx/>
              <a:buSzTx/>
              <a:tabLst/>
              <a:defRPr/>
            </a:pPr>
            <a:r>
              <a:rPr lang="en-PH" sz="2400" b="1" dirty="0" smtClean="0">
                <a:solidFill>
                  <a:schemeClr val="accent5"/>
                </a:solidFill>
                <a:latin typeface="Calibri" panose="020F0502020204030204"/>
              </a:rPr>
              <a:t> </a:t>
            </a:r>
            <a:r>
              <a:rPr lang="en-PH" sz="2400" b="1" dirty="0" smtClean="0">
                <a:solidFill>
                  <a:schemeClr val="accent5">
                    <a:lumMod val="50000"/>
                  </a:schemeClr>
                </a:solidFill>
                <a:latin typeface="Calibri" panose="020F0502020204030204"/>
              </a:rPr>
              <a:t>based on the PPST indicators.</a:t>
            </a:r>
            <a:endParaRPr lang="en-PH" sz="2400" b="1" noProof="0" dirty="0" smtClean="0">
              <a:solidFill>
                <a:schemeClr val="accent5">
                  <a:lumMod val="50000"/>
                </a:schemeClr>
              </a:solidFill>
              <a:latin typeface="Calibri" panose="020F0502020204030204"/>
            </a:endParaRPr>
          </a:p>
        </p:txBody>
      </p:sp>
    </p:spTree>
    <p:extLst>
      <p:ext uri="{BB962C8B-B14F-4D97-AF65-F5344CB8AC3E}">
        <p14:creationId xmlns:p14="http://schemas.microsoft.com/office/powerpoint/2010/main" val="2763632354"/>
      </p:ext>
    </p:extLst>
  </p:cSld>
  <p:clrMapOvr>
    <a:masterClrMapping/>
  </p:clrMapOvr>
  <p:transition spd="slow">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461242" y="887723"/>
            <a:ext cx="3269512" cy="707460"/>
          </a:xfrm>
          <a:prstGeom prst="roundRect">
            <a:avLst/>
          </a:prstGeom>
          <a:solidFill>
            <a:srgbClr val="245E96"/>
          </a:solidFill>
          <a:ln>
            <a:solidFill>
              <a:srgbClr val="404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92" dirty="0">
                <a:solidFill>
                  <a:prstClr val="white"/>
                </a:solidFill>
                <a:latin typeface="Verdana"/>
                <a:cs typeface="Verdana"/>
              </a:rPr>
              <a:t>L&amp;D Cycle</a:t>
            </a:r>
          </a:p>
        </p:txBody>
      </p:sp>
      <p:grpSp>
        <p:nvGrpSpPr>
          <p:cNvPr id="13" name="Group 12"/>
          <p:cNvGrpSpPr/>
          <p:nvPr/>
        </p:nvGrpSpPr>
        <p:grpSpPr>
          <a:xfrm>
            <a:off x="2418713" y="1834886"/>
            <a:ext cx="8410649" cy="4843565"/>
            <a:chOff x="366675" y="1751340"/>
            <a:chExt cx="8410649" cy="4843565"/>
          </a:xfrm>
        </p:grpSpPr>
        <p:graphicFrame>
          <p:nvGraphicFramePr>
            <p:cNvPr id="2" name="Diagram 1"/>
            <p:cNvGraphicFramePr/>
            <p:nvPr>
              <p:extLst>
                <p:ext uri="{D42A27DB-BD31-4B8C-83A1-F6EECF244321}">
                  <p14:modId xmlns:p14="http://schemas.microsoft.com/office/powerpoint/2010/main" val="3522049428"/>
                </p:ext>
              </p:extLst>
            </p:nvPr>
          </p:nvGraphicFramePr>
          <p:xfrm>
            <a:off x="366675" y="1751340"/>
            <a:ext cx="8410649" cy="48435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3875444" y="3464273"/>
              <a:ext cx="1393111" cy="1417696"/>
            </a:xfrm>
            <a:prstGeom prst="ellipse">
              <a:avLst/>
            </a:prstGeom>
            <a:solidFill>
              <a:srgbClr val="245E96"/>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PH" sz="1662">
                <a:solidFill>
                  <a:prstClr val="white"/>
                </a:solidFill>
                <a:latin typeface="Calibri" panose="020F0502020204030204"/>
              </a:endParaRPr>
            </a:p>
          </p:txBody>
        </p:sp>
        <p:sp>
          <p:nvSpPr>
            <p:cNvPr id="4" name="TextBox 3"/>
            <p:cNvSpPr txBox="1"/>
            <p:nvPr/>
          </p:nvSpPr>
          <p:spPr>
            <a:xfrm>
              <a:off x="4121286" y="3984928"/>
              <a:ext cx="901425" cy="376385"/>
            </a:xfrm>
            <a:prstGeom prst="rect">
              <a:avLst/>
            </a:prstGeom>
            <a:noFill/>
          </p:spPr>
          <p:txBody>
            <a:bodyPr wrap="square" rtlCol="0">
              <a:spAutoFit/>
            </a:bodyPr>
            <a:lstStyle/>
            <a:p>
              <a:pPr algn="ctr"/>
              <a:r>
                <a:rPr lang="en-PH" sz="1846" dirty="0">
                  <a:solidFill>
                    <a:prstClr val="black"/>
                  </a:solidFill>
                  <a:latin typeface="Calibri" panose="020F0502020204030204"/>
                </a:rPr>
                <a:t>PPST</a:t>
              </a:r>
            </a:p>
          </p:txBody>
        </p:sp>
      </p:grpSp>
      <p:sp>
        <p:nvSpPr>
          <p:cNvPr id="14" name="Rectangle 13"/>
          <p:cNvSpPr/>
          <p:nvPr/>
        </p:nvSpPr>
        <p:spPr>
          <a:xfrm>
            <a:off x="656492" y="71219"/>
            <a:ext cx="10879015" cy="707886"/>
          </a:xfrm>
          <a:prstGeom prst="rect">
            <a:avLst/>
          </a:prstGeom>
        </p:spPr>
        <p:txBody>
          <a:bodyPr wrap="square">
            <a:spAutoFit/>
          </a:bodyPr>
          <a:lstStyle/>
          <a:p>
            <a:pPr lvl="0" algn="ctr">
              <a:defRPr/>
            </a:pPr>
            <a:r>
              <a:rPr lang="en-US" sz="4000" b="1" dirty="0" smtClean="0">
                <a:solidFill>
                  <a:srgbClr val="4472C4"/>
                </a:solidFill>
                <a:latin typeface="Calibri" panose="020F0502020204030204" pitchFamily="34" charset="0"/>
                <a:cs typeface="Calibri" panose="020F0502020204030204" pitchFamily="34" charset="0"/>
              </a:rPr>
              <a:t>Learning and Development</a:t>
            </a:r>
            <a:endParaRPr lang="en-US" sz="4000" b="1" dirty="0">
              <a:solidFill>
                <a:srgbClr val="4472C4"/>
              </a:solidFill>
              <a:latin typeface="Calibri" panose="020F0502020204030204" pitchFamily="34" charset="0"/>
              <a:cs typeface="Calibri" panose="020F0502020204030204" pitchFamily="34" charset="0"/>
            </a:endParaRPr>
          </a:p>
        </p:txBody>
      </p:sp>
      <p:grpSp>
        <p:nvGrpSpPr>
          <p:cNvPr id="8" name="Group 7"/>
          <p:cNvGrpSpPr/>
          <p:nvPr/>
        </p:nvGrpSpPr>
        <p:grpSpPr>
          <a:xfrm>
            <a:off x="2209618" y="1723508"/>
            <a:ext cx="1550302" cy="1550302"/>
            <a:chOff x="1785178" y="1646631"/>
            <a:chExt cx="1550302" cy="1550302"/>
          </a:xfrm>
          <a:scene3d>
            <a:camera prst="orthographicFront"/>
            <a:lightRig rig="flat" dir="t"/>
          </a:scene3d>
        </p:grpSpPr>
        <p:sp>
          <p:nvSpPr>
            <p:cNvPr id="9" name="Oval 8"/>
            <p:cNvSpPr/>
            <p:nvPr/>
          </p:nvSpPr>
          <p:spPr>
            <a:xfrm>
              <a:off x="1785178" y="1646631"/>
              <a:ext cx="1550302" cy="1550302"/>
            </a:xfrm>
            <a:prstGeom prst="ellips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sp3d prstMaterial="dkEdge">
              <a:bevelT w="8200" h="38100"/>
            </a:sp3d>
          </p:spPr>
          <p:style>
            <a:lnRef idx="0">
              <a:schemeClr val="lt1">
                <a:hueOff val="0"/>
                <a:satOff val="0"/>
                <a:lumOff val="0"/>
                <a:alphaOff val="0"/>
              </a:schemeClr>
            </a:lnRef>
            <a:fillRef idx="2">
              <a:schemeClr val="accent5">
                <a:hueOff val="-7353344"/>
                <a:satOff val="-10228"/>
                <a:lumOff val="-3922"/>
                <a:alphaOff val="0"/>
              </a:schemeClr>
            </a:fillRef>
            <a:effectRef idx="1">
              <a:schemeClr val="accent5">
                <a:hueOff val="-7353344"/>
                <a:satOff val="-10228"/>
                <a:lumOff val="-3922"/>
                <a:alphaOff val="0"/>
              </a:schemeClr>
            </a:effectRef>
            <a:fontRef idx="minor">
              <a:schemeClr val="dk1"/>
            </a:fontRef>
          </p:style>
        </p:sp>
        <p:sp>
          <p:nvSpPr>
            <p:cNvPr id="10" name="Oval 4"/>
            <p:cNvSpPr txBox="1"/>
            <p:nvPr/>
          </p:nvSpPr>
          <p:spPr>
            <a:xfrm>
              <a:off x="2012214" y="1873667"/>
              <a:ext cx="1096230" cy="109623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i="0" kern="1200" dirty="0" smtClean="0">
                  <a:latin typeface="Avenir Book"/>
                  <a:cs typeface="Avenir Book"/>
                </a:rPr>
                <a:t>Results-based Performance Management System</a:t>
              </a:r>
              <a:endParaRPr lang="en-US" sz="1100" b="1" i="0" kern="1200" dirty="0">
                <a:latin typeface="Avenir Book"/>
                <a:cs typeface="Avenir Book"/>
              </a:endParaRPr>
            </a:p>
          </p:txBody>
        </p:sp>
      </p:grpSp>
      <p:grpSp>
        <p:nvGrpSpPr>
          <p:cNvPr id="11" name="Group 10"/>
          <p:cNvGrpSpPr/>
          <p:nvPr/>
        </p:nvGrpSpPr>
        <p:grpSpPr>
          <a:xfrm rot="2700000">
            <a:off x="4056767" y="1869305"/>
            <a:ext cx="989491" cy="1258709"/>
            <a:chOff x="3168936" y="1345902"/>
            <a:chExt cx="411317" cy="523227"/>
          </a:xfrm>
          <a:solidFill>
            <a:schemeClr val="accent2"/>
          </a:solidFill>
        </p:grpSpPr>
        <p:sp>
          <p:nvSpPr>
            <p:cNvPr id="12" name="Right Arrow 11"/>
            <p:cNvSpPr/>
            <p:nvPr/>
          </p:nvSpPr>
          <p:spPr>
            <a:xfrm rot="18900000">
              <a:off x="3168936" y="1345902"/>
              <a:ext cx="411317" cy="523227"/>
            </a:xfrm>
            <a:prstGeom prst="rightArrow">
              <a:avLst>
                <a:gd name="adj1" fmla="val 60000"/>
                <a:gd name="adj2" fmla="val 50000"/>
              </a:avLst>
            </a:prstGeom>
            <a:grpFill/>
          </p:spPr>
          <p:style>
            <a:lnRef idx="0">
              <a:schemeClr val="lt1">
                <a:hueOff val="0"/>
                <a:satOff val="0"/>
                <a:lumOff val="0"/>
                <a:alphaOff val="0"/>
              </a:schemeClr>
            </a:lnRef>
            <a:fillRef idx="2">
              <a:schemeClr val="accent5">
                <a:hueOff val="-7353344"/>
                <a:satOff val="-10228"/>
                <a:lumOff val="-3922"/>
                <a:alphaOff val="0"/>
              </a:schemeClr>
            </a:fillRef>
            <a:effectRef idx="1">
              <a:schemeClr val="accent5">
                <a:hueOff val="-7353344"/>
                <a:satOff val="-10228"/>
                <a:lumOff val="-3922"/>
                <a:alphaOff val="0"/>
              </a:schemeClr>
            </a:effectRef>
            <a:fontRef idx="minor">
              <a:schemeClr val="dk1"/>
            </a:fontRef>
          </p:style>
        </p:sp>
        <p:sp>
          <p:nvSpPr>
            <p:cNvPr id="15" name="Right Arrow 4"/>
            <p:cNvSpPr txBox="1"/>
            <p:nvPr/>
          </p:nvSpPr>
          <p:spPr>
            <a:xfrm rot="18900000">
              <a:off x="3187007" y="1494174"/>
              <a:ext cx="287922" cy="313937"/>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b="0" kern="1200"/>
            </a:p>
          </p:txBody>
        </p:sp>
      </p:grpSp>
    </p:spTree>
    <p:extLst>
      <p:ext uri="{BB962C8B-B14F-4D97-AF65-F5344CB8AC3E}">
        <p14:creationId xmlns:p14="http://schemas.microsoft.com/office/powerpoint/2010/main" val="3286757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257175" y="242173"/>
            <a:ext cx="11442398" cy="579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419403" y="242173"/>
            <a:ext cx="2208451" cy="5625737"/>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Rectangle 10"/>
          <p:cNvSpPr/>
          <p:nvPr/>
        </p:nvSpPr>
        <p:spPr>
          <a:xfrm>
            <a:off x="500346" y="1192776"/>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3" name="Rectangle 12"/>
          <p:cNvSpPr/>
          <p:nvPr/>
        </p:nvSpPr>
        <p:spPr>
          <a:xfrm>
            <a:off x="500345" y="1941904"/>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15" name="Rectangle 14"/>
          <p:cNvSpPr/>
          <p:nvPr/>
        </p:nvSpPr>
        <p:spPr>
          <a:xfrm>
            <a:off x="839634" y="443648"/>
            <a:ext cx="1367991"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PH" sz="4800" b="1" dirty="0" smtClean="0">
                <a:solidFill>
                  <a:prstClr val="white"/>
                </a:solidFill>
                <a:latin typeface="Calibri" panose="020F0502020204030204"/>
              </a:rPr>
              <a:t>L&amp;D</a:t>
            </a:r>
            <a:endParaRPr kumimoji="0" lang="en-PH" sz="4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0" name="Rectangle 9"/>
          <p:cNvSpPr/>
          <p:nvPr/>
        </p:nvSpPr>
        <p:spPr>
          <a:xfrm>
            <a:off x="2942289" y="1192775"/>
            <a:ext cx="8573436"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en-PH" sz="2400" b="1" dirty="0" smtClean="0">
                <a:solidFill>
                  <a:schemeClr val="bg1"/>
                </a:solidFill>
                <a:latin typeface="Calibri" panose="020F0502020204030204"/>
              </a:rPr>
              <a:t>L&amp;D interventions are aligned with the Domains and Strands of the PPST.</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en-PH" sz="2400" b="1" dirty="0" smtClean="0">
                <a:solidFill>
                  <a:schemeClr val="bg1"/>
                </a:solidFill>
                <a:latin typeface="Calibri" panose="020F0502020204030204"/>
              </a:rPr>
              <a:t>L&amp;D interventions are based on a Learning Needs Assessment which is based on the IPCRF-Development Plan generated from the Self Assessment Tool, and Classroom Observation Tool, found in the IPCRF.</a:t>
            </a:r>
            <a:endParaRPr kumimoji="0" lang="en-PH" sz="2400" b="1" i="0" u="none" strike="noStrike" kern="1200" cap="none" spc="0" normalizeH="0" dirty="0" smtClean="0">
              <a:ln>
                <a:noFill/>
              </a:ln>
              <a:solidFill>
                <a:schemeClr val="bg1"/>
              </a:solidFill>
              <a:effectLst/>
              <a:uLnTx/>
              <a:uFillTx/>
              <a:latin typeface="Calibri" panose="020F0502020204030204"/>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en-PH" sz="2400" b="1" noProof="0" dirty="0" smtClean="0">
                <a:solidFill>
                  <a:schemeClr val="bg1"/>
                </a:solidFill>
                <a:latin typeface="Calibri" panose="020F0502020204030204"/>
              </a:rPr>
              <a:t>Interventions are based on the PPST so the aspect of teacher practice that has to be improved/provided interventions for is pinpointed and well defined.</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en-PH" sz="2400" b="1" dirty="0" smtClean="0">
                <a:solidFill>
                  <a:schemeClr val="bg1"/>
                </a:solidFill>
                <a:latin typeface="Calibri" panose="020F0502020204030204"/>
              </a:rPr>
              <a:t>This </a:t>
            </a:r>
            <a:r>
              <a:rPr lang="en-PH" sz="2400" b="1" dirty="0">
                <a:solidFill>
                  <a:schemeClr val="bg1"/>
                </a:solidFill>
                <a:latin typeface="Calibri" panose="020F0502020204030204"/>
              </a:rPr>
              <a:t>e</a:t>
            </a:r>
            <a:r>
              <a:rPr lang="en-PH" sz="2400" b="1" dirty="0" smtClean="0">
                <a:solidFill>
                  <a:schemeClr val="bg1"/>
                </a:solidFill>
                <a:latin typeface="Calibri" panose="020F0502020204030204"/>
              </a:rPr>
              <a:t>nsures that individuals’ learning needs, and interventions provided to them are based on the same standards and fit with each other.</a:t>
            </a:r>
            <a:endParaRPr lang="en-PH" sz="2400" b="1" noProof="0" dirty="0" smtClean="0">
              <a:solidFill>
                <a:schemeClr val="bg1"/>
              </a:solidFill>
              <a:latin typeface="Calibri" panose="020F0502020204030204"/>
            </a:endParaRPr>
          </a:p>
        </p:txBody>
      </p:sp>
      <p:sp>
        <p:nvSpPr>
          <p:cNvPr id="8" name="Rectangle 7"/>
          <p:cNvSpPr/>
          <p:nvPr/>
        </p:nvSpPr>
        <p:spPr>
          <a:xfrm>
            <a:off x="500344" y="2709469"/>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
        <p:nvSpPr>
          <p:cNvPr id="12" name="Rectangle 11"/>
          <p:cNvSpPr/>
          <p:nvPr/>
        </p:nvSpPr>
        <p:spPr>
          <a:xfrm>
            <a:off x="500344" y="3458597"/>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780233"/>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0645" y="2644033"/>
            <a:ext cx="6679560" cy="1200329"/>
          </a:xfrm>
          <a:prstGeom prst="rect">
            <a:avLst/>
          </a:prstGeom>
        </p:spPr>
        <p:txBody>
          <a:bodyPr wrap="square">
            <a:spAutoFit/>
          </a:bodyPr>
          <a:lstStyle/>
          <a:p>
            <a:r>
              <a:rPr lang="en-US" sz="2400" b="1" dirty="0" smtClean="0">
                <a:solidFill>
                  <a:schemeClr val="accent1"/>
                </a:solidFill>
                <a:latin typeface="Calibri" panose="020F0502020204030204" pitchFamily="34" charset="0"/>
                <a:cs typeface="Calibri" panose="020F0502020204030204" pitchFamily="34" charset="0"/>
              </a:rPr>
              <a:t>These can inform the teacher and the rater as to the </a:t>
            </a:r>
            <a:r>
              <a:rPr lang="en-US" sz="2400" b="1" dirty="0" smtClean="0">
                <a:solidFill>
                  <a:schemeClr val="accent5">
                    <a:lumMod val="50000"/>
                  </a:schemeClr>
                </a:solidFill>
                <a:latin typeface="Calibri" panose="020F0502020204030204" pitchFamily="34" charset="0"/>
                <a:cs typeface="Calibri" panose="020F0502020204030204" pitchFamily="34" charset="0"/>
              </a:rPr>
              <a:t>strengths and weaknesses </a:t>
            </a:r>
            <a:r>
              <a:rPr lang="en-US" sz="2400" b="1" dirty="0" smtClean="0">
                <a:solidFill>
                  <a:schemeClr val="accent1"/>
                </a:solidFill>
                <a:latin typeface="Calibri" panose="020F0502020204030204" pitchFamily="34" charset="0"/>
                <a:cs typeface="Calibri" panose="020F0502020204030204" pitchFamily="34" charset="0"/>
              </a:rPr>
              <a:t>of the teacher with regards to the PPST strands.</a:t>
            </a:r>
            <a:endParaRPr lang="en-US" sz="2400" b="1" dirty="0">
              <a:solidFill>
                <a:schemeClr val="accent1"/>
              </a:solidFill>
              <a:latin typeface="Calibri" panose="020F0502020204030204" pitchFamily="34" charset="0"/>
              <a:cs typeface="Calibri" panose="020F0502020204030204" pitchFamily="34" charset="0"/>
            </a:endParaRPr>
          </a:p>
        </p:txBody>
      </p:sp>
      <p:sp>
        <p:nvSpPr>
          <p:cNvPr id="6" name="Rectangle 5"/>
          <p:cNvSpPr/>
          <p:nvPr/>
        </p:nvSpPr>
        <p:spPr>
          <a:xfrm>
            <a:off x="590645" y="1452413"/>
            <a:ext cx="7281904" cy="830997"/>
          </a:xfrm>
          <a:prstGeom prst="rect">
            <a:avLst/>
          </a:prstGeom>
        </p:spPr>
        <p:txBody>
          <a:bodyPr wrap="square">
            <a:spAutoFit/>
          </a:bodyPr>
          <a:lstStyle/>
          <a:p>
            <a:r>
              <a:rPr lang="en-US" sz="2400" b="1" dirty="0" smtClean="0">
                <a:solidFill>
                  <a:schemeClr val="accent1"/>
                </a:solidFill>
                <a:latin typeface="Calibri" panose="020F0502020204030204" pitchFamily="34" charset="0"/>
                <a:cs typeface="Calibri" panose="020F0502020204030204" pitchFamily="34" charset="0"/>
              </a:rPr>
              <a:t>The IPCRF once rated, details </a:t>
            </a:r>
            <a:r>
              <a:rPr lang="en-US" sz="2400" b="1" dirty="0" smtClean="0">
                <a:solidFill>
                  <a:schemeClr val="accent5">
                    <a:lumMod val="50000"/>
                  </a:schemeClr>
                </a:solidFill>
                <a:latin typeface="Calibri" panose="020F0502020204030204" pitchFamily="34" charset="0"/>
                <a:cs typeface="Calibri" panose="020F0502020204030204" pitchFamily="34" charset="0"/>
              </a:rPr>
              <a:t>which indicators were met, and which were not.</a:t>
            </a:r>
            <a:endParaRPr lang="en-US" sz="2400" b="1" dirty="0">
              <a:solidFill>
                <a:schemeClr val="accent5">
                  <a:lumMod val="50000"/>
                </a:schemeClr>
              </a:solidFill>
              <a:latin typeface="Calibri" panose="020F0502020204030204" pitchFamily="34" charset="0"/>
              <a:cs typeface="Calibri" panose="020F0502020204030204" pitchFamily="34" charset="0"/>
            </a:endParaRPr>
          </a:p>
        </p:txBody>
      </p:sp>
      <p:sp>
        <p:nvSpPr>
          <p:cNvPr id="9" name="Rectangle 8"/>
          <p:cNvSpPr/>
          <p:nvPr/>
        </p:nvSpPr>
        <p:spPr>
          <a:xfrm>
            <a:off x="4276941" y="5292870"/>
            <a:ext cx="7588067" cy="461665"/>
          </a:xfrm>
          <a:prstGeom prst="rect">
            <a:avLst/>
          </a:prstGeom>
        </p:spPr>
        <p:txBody>
          <a:bodyPr wrap="square">
            <a:spAutoFit/>
          </a:bodyPr>
          <a:lstStyle/>
          <a:p>
            <a:r>
              <a:rPr lang="en-US" sz="2400" b="1" dirty="0" smtClean="0">
                <a:solidFill>
                  <a:schemeClr val="accent1"/>
                </a:solidFill>
                <a:latin typeface="Calibri" panose="020F0502020204030204" pitchFamily="34" charset="0"/>
                <a:cs typeface="Calibri" panose="020F0502020204030204" pitchFamily="34" charset="0"/>
              </a:rPr>
              <a:t>The teacher will then accomplish a </a:t>
            </a:r>
            <a:r>
              <a:rPr lang="en-US" sz="2400" b="1" dirty="0" smtClean="0">
                <a:solidFill>
                  <a:schemeClr val="accent5">
                    <a:lumMod val="50000"/>
                  </a:schemeClr>
                </a:solidFill>
                <a:latin typeface="Calibri" panose="020F0502020204030204" pitchFamily="34" charset="0"/>
                <a:cs typeface="Calibri" panose="020F0502020204030204" pitchFamily="34" charset="0"/>
              </a:rPr>
              <a:t>Self-assessment Tool.</a:t>
            </a:r>
            <a:endParaRPr lang="en-US" sz="2400" b="1" dirty="0">
              <a:solidFill>
                <a:schemeClr val="accent5">
                  <a:lumMod val="50000"/>
                </a:schemeClr>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4526" y="561419"/>
            <a:ext cx="3051559" cy="3949077"/>
          </a:xfrm>
          <a:prstGeom prst="rect">
            <a:avLst/>
          </a:prstGeom>
          <a:ln w="38100">
            <a:solidFill>
              <a:srgbClr val="C00000"/>
            </a:solidFill>
          </a:ln>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1946" y="1214966"/>
            <a:ext cx="3019616" cy="3907738"/>
          </a:xfrm>
          <a:prstGeom prst="rect">
            <a:avLst/>
          </a:prstGeom>
          <a:ln w="38100">
            <a:solidFill>
              <a:srgbClr val="C00000"/>
            </a:solidFill>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2795" y="1995343"/>
            <a:ext cx="2180062" cy="2821257"/>
          </a:xfrm>
          <a:prstGeom prst="rect">
            <a:avLst/>
          </a:prstGeom>
          <a:ln w="38100">
            <a:solidFill>
              <a:srgbClr val="00B050"/>
            </a:solidFill>
          </a:ln>
        </p:spPr>
      </p:pic>
    </p:spTree>
    <p:extLst>
      <p:ext uri="{BB962C8B-B14F-4D97-AF65-F5344CB8AC3E}">
        <p14:creationId xmlns:p14="http://schemas.microsoft.com/office/powerpoint/2010/main" val="15700886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1399" y="3215896"/>
            <a:ext cx="9178921" cy="2062103"/>
          </a:xfrm>
          <a:prstGeom prst="rect">
            <a:avLst/>
          </a:prstGeom>
        </p:spPr>
        <p:txBody>
          <a:bodyPr wrap="square">
            <a:spAutoFit/>
          </a:bodyPr>
          <a:lstStyle/>
          <a:p>
            <a:pPr algn="just"/>
            <a:r>
              <a:rPr lang="en-US" sz="3200" b="1" dirty="0">
                <a:solidFill>
                  <a:schemeClr val="accent1"/>
                </a:solidFill>
                <a:latin typeface="Calibri" panose="020F0502020204030204" pitchFamily="34" charset="0"/>
                <a:cs typeface="Calibri" panose="020F0502020204030204" pitchFamily="34" charset="0"/>
              </a:rPr>
              <a:t>The teacher </a:t>
            </a:r>
            <a:r>
              <a:rPr lang="en-US" sz="3200" b="1" dirty="0">
                <a:solidFill>
                  <a:schemeClr val="accent5">
                    <a:lumMod val="50000"/>
                  </a:schemeClr>
                </a:solidFill>
                <a:latin typeface="Calibri" panose="020F0502020204030204" pitchFamily="34" charset="0"/>
                <a:cs typeface="Calibri" panose="020F0502020204030204" pitchFamily="34" charset="0"/>
              </a:rPr>
              <a:t>can reflect</a:t>
            </a:r>
            <a:r>
              <a:rPr lang="en-US" sz="3200" b="1" dirty="0">
                <a:solidFill>
                  <a:schemeClr val="accent1"/>
                </a:solidFill>
                <a:latin typeface="Calibri" panose="020F0502020204030204" pitchFamily="34" charset="0"/>
                <a:cs typeface="Calibri" panose="020F0502020204030204" pitchFamily="34" charset="0"/>
              </a:rPr>
              <a:t> in the plan as development needs the objectives that rated </a:t>
            </a:r>
            <a:r>
              <a:rPr lang="en-US" sz="3200" b="1" dirty="0">
                <a:solidFill>
                  <a:schemeClr val="accent5">
                    <a:lumMod val="50000"/>
                  </a:schemeClr>
                </a:solidFill>
                <a:latin typeface="Calibri" panose="020F0502020204030204" pitchFamily="34" charset="0"/>
                <a:cs typeface="Calibri" panose="020F0502020204030204" pitchFamily="34" charset="0"/>
              </a:rPr>
              <a:t>“Low” in terms of level of capability, or “High” or “Very High” in terms of priority for development</a:t>
            </a:r>
            <a:r>
              <a:rPr lang="en-US" sz="3200" b="1" dirty="0">
                <a:solidFill>
                  <a:schemeClr val="accent1"/>
                </a:solidFill>
                <a:latin typeface="Calibri" panose="020F0502020204030204" pitchFamily="34" charset="0"/>
                <a:cs typeface="Calibri" panose="020F0502020204030204" pitchFamily="34" charset="0"/>
              </a:rPr>
              <a:t>.</a:t>
            </a:r>
          </a:p>
        </p:txBody>
      </p:sp>
      <p:sp>
        <p:nvSpPr>
          <p:cNvPr id="6" name="Rectangle 5"/>
          <p:cNvSpPr/>
          <p:nvPr/>
        </p:nvSpPr>
        <p:spPr>
          <a:xfrm>
            <a:off x="828679" y="1534476"/>
            <a:ext cx="8569321" cy="1077218"/>
          </a:xfrm>
          <a:prstGeom prst="rect">
            <a:avLst/>
          </a:prstGeom>
        </p:spPr>
        <p:txBody>
          <a:bodyPr wrap="square">
            <a:spAutoFit/>
          </a:bodyPr>
          <a:lstStyle/>
          <a:p>
            <a:pPr algn="just"/>
            <a:r>
              <a:rPr lang="en-US" sz="3200" b="1" dirty="0">
                <a:solidFill>
                  <a:schemeClr val="accent1"/>
                </a:solidFill>
                <a:latin typeface="Calibri" panose="020F0502020204030204" pitchFamily="34" charset="0"/>
                <a:cs typeface="Calibri" panose="020F0502020204030204" pitchFamily="34" charset="0"/>
              </a:rPr>
              <a:t>The teacher prepares </a:t>
            </a:r>
            <a:r>
              <a:rPr lang="en-US" sz="3200" b="1" dirty="0" smtClean="0">
                <a:solidFill>
                  <a:schemeClr val="accent1"/>
                </a:solidFill>
                <a:latin typeface="Calibri" panose="020F0502020204030204" pitchFamily="34" charset="0"/>
                <a:cs typeface="Calibri" panose="020F0502020204030204" pitchFamily="34" charset="0"/>
              </a:rPr>
              <a:t>a </a:t>
            </a:r>
            <a:r>
              <a:rPr lang="en-US" sz="3200" b="1" dirty="0">
                <a:solidFill>
                  <a:schemeClr val="accent1"/>
                </a:solidFill>
                <a:latin typeface="Calibri" panose="020F0502020204030204" pitchFamily="34" charset="0"/>
                <a:cs typeface="Calibri" panose="020F0502020204030204" pitchFamily="34" charset="0"/>
              </a:rPr>
              <a:t>Development Plan based on the results of </a:t>
            </a:r>
            <a:r>
              <a:rPr lang="en-US" sz="3200" b="1" dirty="0" smtClean="0">
                <a:solidFill>
                  <a:schemeClr val="accent1"/>
                </a:solidFill>
                <a:latin typeface="Calibri" panose="020F0502020204030204" pitchFamily="34" charset="0"/>
                <a:cs typeface="Calibri" panose="020F0502020204030204" pitchFamily="34" charset="0"/>
              </a:rPr>
              <a:t>the </a:t>
            </a:r>
            <a:r>
              <a:rPr lang="en-US" sz="3200" b="1" dirty="0" smtClean="0">
                <a:solidFill>
                  <a:schemeClr val="accent5">
                    <a:lumMod val="50000"/>
                  </a:schemeClr>
                </a:solidFill>
                <a:latin typeface="Calibri" panose="020F0502020204030204" pitchFamily="34" charset="0"/>
                <a:cs typeface="Calibri" panose="020F0502020204030204" pitchFamily="34" charset="0"/>
              </a:rPr>
              <a:t>Self Assessment Tool</a:t>
            </a:r>
            <a:endParaRPr lang="en-US" sz="3200" b="1" dirty="0">
              <a:solidFill>
                <a:schemeClr val="accent5">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0582808"/>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372" y="1787727"/>
            <a:ext cx="7876954" cy="1077218"/>
          </a:xfrm>
          <a:prstGeom prst="rect">
            <a:avLst/>
          </a:prstGeom>
        </p:spPr>
        <p:txBody>
          <a:bodyPr wrap="square">
            <a:spAutoFit/>
          </a:bodyPr>
          <a:lstStyle/>
          <a:p>
            <a:r>
              <a:rPr lang="en-US" sz="3200" b="1" dirty="0">
                <a:solidFill>
                  <a:schemeClr val="accent1"/>
                </a:solidFill>
                <a:latin typeface="Calibri" panose="020F0502020204030204" pitchFamily="34" charset="0"/>
                <a:cs typeface="Calibri" panose="020F0502020204030204" pitchFamily="34" charset="0"/>
              </a:rPr>
              <a:t>The teacher discusses the Development Plan with the Principal. </a:t>
            </a:r>
          </a:p>
        </p:txBody>
      </p:sp>
      <p:sp>
        <p:nvSpPr>
          <p:cNvPr id="8" name="Rectangle 7"/>
          <p:cNvSpPr/>
          <p:nvPr/>
        </p:nvSpPr>
        <p:spPr>
          <a:xfrm>
            <a:off x="2113280" y="3397404"/>
            <a:ext cx="8920891" cy="1077218"/>
          </a:xfrm>
          <a:prstGeom prst="rect">
            <a:avLst/>
          </a:prstGeom>
        </p:spPr>
        <p:txBody>
          <a:bodyPr wrap="square">
            <a:spAutoFit/>
          </a:bodyPr>
          <a:lstStyle/>
          <a:p>
            <a:r>
              <a:rPr lang="en-US" sz="3200" b="1" dirty="0">
                <a:solidFill>
                  <a:schemeClr val="accent1"/>
                </a:solidFill>
                <a:latin typeface="Calibri" panose="020F0502020204030204" pitchFamily="34" charset="0"/>
                <a:cs typeface="Calibri" panose="020F0502020204030204" pitchFamily="34" charset="0"/>
              </a:rPr>
              <a:t>The teacher and the Principal </a:t>
            </a:r>
            <a:r>
              <a:rPr lang="en-US" sz="3200" b="1" dirty="0">
                <a:solidFill>
                  <a:schemeClr val="accent5">
                    <a:lumMod val="50000"/>
                  </a:schemeClr>
                </a:solidFill>
                <a:latin typeface="Calibri" panose="020F0502020204030204" pitchFamily="34" charset="0"/>
                <a:cs typeface="Calibri" panose="020F0502020204030204" pitchFamily="34" charset="0"/>
              </a:rPr>
              <a:t>come to an agreement about the final Development Plan</a:t>
            </a:r>
            <a:r>
              <a:rPr lang="en-US" sz="3200" b="1" dirty="0">
                <a:solidFill>
                  <a:schemeClr val="accent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620002748"/>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328"/>
            <a:ext cx="10058400" cy="6747672"/>
          </a:xfrm>
          <a:prstGeom prst="rect">
            <a:avLst/>
          </a:prstGeom>
        </p:spPr>
      </p:pic>
      <p:sp>
        <p:nvSpPr>
          <p:cNvPr id="5" name="Rectangle 4"/>
          <p:cNvSpPr/>
          <p:nvPr/>
        </p:nvSpPr>
        <p:spPr>
          <a:xfrm>
            <a:off x="9925050" y="1192775"/>
            <a:ext cx="2076449"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lang="en-PH" sz="2400" b="1" dirty="0" smtClean="0">
                <a:solidFill>
                  <a:schemeClr val="accent5"/>
                </a:solidFill>
                <a:latin typeface="Calibri" panose="020F0502020204030204"/>
              </a:rPr>
              <a:t>The IPCRF-DP should also be </a:t>
            </a:r>
            <a:r>
              <a:rPr lang="en-PH" sz="2400" b="1" dirty="0" smtClean="0">
                <a:solidFill>
                  <a:schemeClr val="accent5">
                    <a:lumMod val="50000"/>
                  </a:schemeClr>
                </a:solidFill>
                <a:latin typeface="Calibri" panose="020F0502020204030204"/>
              </a:rPr>
              <a:t>based on the IPCRF</a:t>
            </a:r>
            <a:r>
              <a:rPr lang="en-PH" sz="2400" b="1" dirty="0" smtClean="0">
                <a:solidFill>
                  <a:schemeClr val="accent5"/>
                </a:solidFill>
                <a:latin typeface="Calibri" panose="020F0502020204030204"/>
              </a:rPr>
              <a:t>, so the </a:t>
            </a:r>
            <a:r>
              <a:rPr lang="en-PH" sz="2400" b="1" dirty="0" smtClean="0">
                <a:solidFill>
                  <a:schemeClr val="accent5">
                    <a:lumMod val="50000"/>
                  </a:schemeClr>
                </a:solidFill>
                <a:latin typeface="Calibri" panose="020F0502020204030204"/>
              </a:rPr>
              <a:t>language of the PPST is uniform </a:t>
            </a:r>
            <a:r>
              <a:rPr lang="en-PH" sz="2400" b="1" dirty="0" smtClean="0">
                <a:solidFill>
                  <a:schemeClr val="accent5"/>
                </a:solidFill>
                <a:latin typeface="Calibri" panose="020F0502020204030204"/>
              </a:rPr>
              <a:t>throughout.</a:t>
            </a:r>
            <a:endParaRPr lang="en-PH" sz="2400" b="1" noProof="0" dirty="0" smtClean="0">
              <a:solidFill>
                <a:schemeClr val="accent5">
                  <a:lumMod val="50000"/>
                </a:schemeClr>
              </a:solidFill>
              <a:latin typeface="Calibri" panose="020F0502020204030204"/>
            </a:endParaRPr>
          </a:p>
        </p:txBody>
      </p:sp>
    </p:spTree>
    <p:extLst>
      <p:ext uri="{BB962C8B-B14F-4D97-AF65-F5344CB8AC3E}">
        <p14:creationId xmlns:p14="http://schemas.microsoft.com/office/powerpoint/2010/main" val="275420642"/>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99736" y="758818"/>
            <a:ext cx="1244982" cy="1148297"/>
            <a:chOff x="9661488" y="-1506378"/>
            <a:chExt cx="1291260" cy="1284623"/>
          </a:xfrm>
        </p:grpSpPr>
        <p:sp>
          <p:nvSpPr>
            <p:cNvPr id="21" name="Oval 20"/>
            <p:cNvSpPr/>
            <p:nvPr/>
          </p:nvSpPr>
          <p:spPr>
            <a:xfrm>
              <a:off x="9661488" y="-1506378"/>
              <a:ext cx="1291260" cy="128462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9" name="Picture 18"/>
            <p:cNvPicPr>
              <a:picLocks noChangeAspect="1"/>
            </p:cNvPicPr>
            <p:nvPr/>
          </p:nvPicPr>
          <p:blipFill>
            <a:blip r:embed="rId3">
              <a:clrChange>
                <a:clrFrom>
                  <a:srgbClr val="FFFFFF"/>
                </a:clrFrom>
                <a:clrTo>
                  <a:srgbClr val="FFFFFF">
                    <a:alpha val="0"/>
                  </a:srgbClr>
                </a:clrTo>
              </a:clrChange>
            </a:blip>
            <a:stretch>
              <a:fillRect/>
            </a:stretch>
          </p:blipFill>
          <p:spPr>
            <a:xfrm>
              <a:off x="9713945" y="-1486005"/>
              <a:ext cx="1181205" cy="1181205"/>
            </a:xfrm>
            <a:prstGeom prst="rect">
              <a:avLst/>
            </a:prstGeom>
          </p:spPr>
        </p:pic>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375" y="1832201"/>
            <a:ext cx="3425735" cy="3938876"/>
          </a:xfrm>
          <a:prstGeom prst="rect">
            <a:avLst/>
          </a:prstGeom>
        </p:spPr>
      </p:pic>
      <p:grpSp>
        <p:nvGrpSpPr>
          <p:cNvPr id="26" name="Group 25"/>
          <p:cNvGrpSpPr/>
          <p:nvPr/>
        </p:nvGrpSpPr>
        <p:grpSpPr>
          <a:xfrm>
            <a:off x="7991110" y="2338462"/>
            <a:ext cx="1076440" cy="1037727"/>
            <a:chOff x="8279870" y="2033663"/>
            <a:chExt cx="1076440" cy="1037727"/>
          </a:xfrm>
        </p:grpSpPr>
        <p:sp>
          <p:nvSpPr>
            <p:cNvPr id="8" name="Oval 7"/>
            <p:cNvSpPr/>
            <p:nvPr/>
          </p:nvSpPr>
          <p:spPr>
            <a:xfrm>
              <a:off x="8279870" y="2033663"/>
              <a:ext cx="1076440" cy="103772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 name="Picture 6" descr="Image result for group work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1103" y="2193874"/>
              <a:ext cx="943767" cy="7777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397332" y="2434714"/>
            <a:ext cx="1094584" cy="950169"/>
            <a:chOff x="1447800" y="1324340"/>
            <a:chExt cx="1152137" cy="1114060"/>
          </a:xfrm>
        </p:grpSpPr>
        <p:sp>
          <p:nvSpPr>
            <p:cNvPr id="12" name="Oval 11">
              <a:extLst>
                <a:ext uri="{FF2B5EF4-FFF2-40B4-BE49-F238E27FC236}">
                  <a16:creationId xmlns:a16="http://schemas.microsoft.com/office/drawing/2014/main" id="{96BF262C-2167-4ECE-A482-AAFB28A1970D}"/>
                </a:ext>
              </a:extLst>
            </p:cNvPr>
            <p:cNvSpPr/>
            <p:nvPr/>
          </p:nvSpPr>
          <p:spPr bwMode="auto">
            <a:xfrm>
              <a:off x="1447800" y="1324340"/>
              <a:ext cx="1152137" cy="1114060"/>
            </a:xfrm>
            <a:prstGeom prst="ellipse">
              <a:avLst/>
            </a:prstGeom>
            <a:solidFill>
              <a:srgbClr val="209DD7"/>
            </a:solidFill>
            <a:ln w="127000">
              <a:solidFill>
                <a:srgbClr val="209DD7"/>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kern="0" dirty="0">
                <a:sym typeface="Arial"/>
              </a:endParaRPr>
            </a:p>
          </p:txBody>
        </p:sp>
        <p:pic>
          <p:nvPicPr>
            <p:cNvPr id="13" name="Picture 12">
              <a:extLst>
                <a:ext uri="{FF2B5EF4-FFF2-40B4-BE49-F238E27FC236}">
                  <a16:creationId xmlns:a16="http://schemas.microsoft.com/office/drawing/2014/main" id="{EA366632-0F5F-484F-B0B4-5B418E2C6B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7630" y="1479835"/>
              <a:ext cx="832475" cy="832475"/>
            </a:xfrm>
            <a:prstGeom prst="rect">
              <a:avLst/>
            </a:prstGeom>
          </p:spPr>
        </p:pic>
      </p:grpSp>
      <p:pic>
        <p:nvPicPr>
          <p:cNvPr id="18" name="image5.png"/>
          <p:cNvPicPr/>
          <p:nvPr/>
        </p:nvPicPr>
        <p:blipFill>
          <a:blip r:embed="rId7">
            <a:extLst/>
          </a:blip>
          <a:stretch>
            <a:fillRect/>
          </a:stretch>
        </p:blipFill>
        <p:spPr>
          <a:xfrm>
            <a:off x="9061298" y="3705516"/>
            <a:ext cx="808677" cy="760556"/>
          </a:xfrm>
          <a:prstGeom prst="rect">
            <a:avLst/>
          </a:prstGeom>
          <a:ln w="12700">
            <a:miter lim="400000"/>
          </a:ln>
        </p:spPr>
      </p:pic>
      <p:sp>
        <p:nvSpPr>
          <p:cNvPr id="23" name="TextBox 22"/>
          <p:cNvSpPr txBox="1"/>
          <p:nvPr/>
        </p:nvSpPr>
        <p:spPr>
          <a:xfrm>
            <a:off x="3550692" y="903357"/>
            <a:ext cx="5870107" cy="1015663"/>
          </a:xfrm>
          <a:prstGeom prst="rect">
            <a:avLst/>
          </a:prstGeom>
          <a:noFill/>
        </p:spPr>
        <p:txBody>
          <a:bodyPr wrap="square" rtlCol="0">
            <a:spAutoFit/>
          </a:bodyPr>
          <a:lstStyle/>
          <a:p>
            <a:pPr algn="ctr"/>
            <a:r>
              <a:rPr lang="en-PH" sz="4000" dirty="0" smtClean="0">
                <a:latin typeface="Impact" panose="020B0806030902050204" pitchFamily="34" charset="0"/>
              </a:rPr>
              <a:t>26,941,656  </a:t>
            </a:r>
            <a:r>
              <a:rPr lang="en-PH" dirty="0" smtClean="0">
                <a:latin typeface="Impact" panose="020B0806030902050204" pitchFamily="34" charset="0"/>
              </a:rPr>
              <a:t>learners</a:t>
            </a:r>
          </a:p>
          <a:p>
            <a:pPr algn="ctr"/>
            <a:r>
              <a:rPr lang="en-PH" dirty="0" smtClean="0">
                <a:latin typeface="Impact" panose="020B0806030902050204" pitchFamily="34" charset="0"/>
              </a:rPr>
              <a:t> in public and private schools for SY 2017-2018 and ALS</a:t>
            </a:r>
            <a:endParaRPr lang="en-PH" dirty="0">
              <a:latin typeface="Impact" panose="020B0806030902050204" pitchFamily="34" charset="0"/>
            </a:endParaRPr>
          </a:p>
        </p:txBody>
      </p:sp>
      <p:pic>
        <p:nvPicPr>
          <p:cNvPr id="17" name="image6.png"/>
          <p:cNvPicPr/>
          <p:nvPr/>
        </p:nvPicPr>
        <p:blipFill>
          <a:blip r:embed="rId8">
            <a:extLst/>
          </a:blip>
          <a:stretch>
            <a:fillRect/>
          </a:stretch>
        </p:blipFill>
        <p:spPr>
          <a:xfrm>
            <a:off x="9060111" y="4755775"/>
            <a:ext cx="797330" cy="741504"/>
          </a:xfrm>
          <a:prstGeom prst="rect">
            <a:avLst/>
          </a:prstGeom>
          <a:ln w="12700">
            <a:miter lim="400000"/>
          </a:ln>
        </p:spPr>
      </p:pic>
      <p:sp>
        <p:nvSpPr>
          <p:cNvPr id="25" name="TextBox 24"/>
          <p:cNvSpPr txBox="1"/>
          <p:nvPr/>
        </p:nvSpPr>
        <p:spPr>
          <a:xfrm>
            <a:off x="1556082" y="2369512"/>
            <a:ext cx="2746902" cy="1015663"/>
          </a:xfrm>
          <a:prstGeom prst="rect">
            <a:avLst/>
          </a:prstGeom>
          <a:noFill/>
        </p:spPr>
        <p:txBody>
          <a:bodyPr wrap="square" rtlCol="0">
            <a:spAutoFit/>
          </a:bodyPr>
          <a:lstStyle/>
          <a:p>
            <a:r>
              <a:rPr lang="en-PH" sz="4000" dirty="0" smtClean="0">
                <a:latin typeface="Impact" panose="020B0806030902050204" pitchFamily="34" charset="0"/>
              </a:rPr>
              <a:t>67,421</a:t>
            </a:r>
            <a:endParaRPr lang="en-PH" dirty="0" smtClean="0">
              <a:latin typeface="Impact" panose="020B0806030902050204" pitchFamily="34" charset="0"/>
            </a:endParaRPr>
          </a:p>
          <a:p>
            <a:pPr algn="ctr"/>
            <a:r>
              <a:rPr lang="en-PH" dirty="0" smtClean="0">
                <a:latin typeface="Impact" panose="020B0806030902050204" pitchFamily="34" charset="0"/>
              </a:rPr>
              <a:t>public and private schools</a:t>
            </a:r>
            <a:endParaRPr lang="en-PH" dirty="0">
              <a:latin typeface="Impact" panose="020B0806030902050204" pitchFamily="34" charset="0"/>
            </a:endParaRPr>
          </a:p>
        </p:txBody>
      </p:sp>
      <p:sp>
        <p:nvSpPr>
          <p:cNvPr id="27" name="TextBox 26"/>
          <p:cNvSpPr txBox="1"/>
          <p:nvPr/>
        </p:nvSpPr>
        <p:spPr>
          <a:xfrm>
            <a:off x="9138783" y="2360526"/>
            <a:ext cx="2746902" cy="1015663"/>
          </a:xfrm>
          <a:prstGeom prst="rect">
            <a:avLst/>
          </a:prstGeom>
          <a:noFill/>
        </p:spPr>
        <p:txBody>
          <a:bodyPr wrap="square" rtlCol="0">
            <a:spAutoFit/>
          </a:bodyPr>
          <a:lstStyle/>
          <a:p>
            <a:r>
              <a:rPr lang="en-PH" sz="4000" dirty="0" smtClean="0">
                <a:latin typeface="Impact" panose="020B0806030902050204" pitchFamily="34" charset="0"/>
              </a:rPr>
              <a:t>800,000++</a:t>
            </a:r>
            <a:endParaRPr lang="en-PH" dirty="0" smtClean="0">
              <a:latin typeface="Impact" panose="020B0806030902050204" pitchFamily="34" charset="0"/>
            </a:endParaRPr>
          </a:p>
          <a:p>
            <a:r>
              <a:rPr lang="en-PH" dirty="0" smtClean="0">
                <a:latin typeface="Impact" panose="020B0806030902050204" pitchFamily="34" charset="0"/>
              </a:rPr>
              <a:t>DepEd Employees</a:t>
            </a:r>
            <a:endParaRPr lang="en-PH" dirty="0">
              <a:latin typeface="Impact" panose="020B0806030902050204" pitchFamily="34" charset="0"/>
            </a:endParaRPr>
          </a:p>
        </p:txBody>
      </p:sp>
      <p:sp>
        <p:nvSpPr>
          <p:cNvPr id="30" name="TextBox 29"/>
          <p:cNvSpPr txBox="1"/>
          <p:nvPr/>
        </p:nvSpPr>
        <p:spPr>
          <a:xfrm>
            <a:off x="0" y="162"/>
            <a:ext cx="11983453" cy="646331"/>
          </a:xfrm>
          <a:prstGeom prst="rect">
            <a:avLst/>
          </a:prstGeom>
          <a:noFill/>
        </p:spPr>
        <p:txBody>
          <a:bodyPr wrap="square" rtlCol="0">
            <a:spAutoFit/>
          </a:bodyPr>
          <a:lstStyle/>
          <a:p>
            <a:pPr algn="r"/>
            <a:r>
              <a:rPr lang="en-PH" sz="3600" dirty="0" smtClean="0">
                <a:latin typeface="Impact" panose="020B0806030902050204" pitchFamily="34" charset="0"/>
              </a:rPr>
              <a:t>	Scope of </a:t>
            </a:r>
            <a:r>
              <a:rPr lang="en-PH" sz="3600" dirty="0" err="1" smtClean="0">
                <a:latin typeface="Impact" panose="020B0806030902050204" pitchFamily="34" charset="0"/>
              </a:rPr>
              <a:t>DepEd’s</a:t>
            </a:r>
            <a:r>
              <a:rPr lang="en-PH" sz="3600" dirty="0" smtClean="0">
                <a:latin typeface="Impact" panose="020B0806030902050204" pitchFamily="34" charset="0"/>
              </a:rPr>
              <a:t> Scale </a:t>
            </a:r>
            <a:endParaRPr lang="en-PH" sz="1600" dirty="0">
              <a:latin typeface="Impact" panose="020B0806030902050204" pitchFamily="34" charset="0"/>
            </a:endParaRPr>
          </a:p>
        </p:txBody>
      </p:sp>
      <p:sp>
        <p:nvSpPr>
          <p:cNvPr id="31" name="TextBox 30"/>
          <p:cNvSpPr txBox="1"/>
          <p:nvPr/>
        </p:nvSpPr>
        <p:spPr>
          <a:xfrm>
            <a:off x="9869975" y="3705516"/>
            <a:ext cx="2015710" cy="800219"/>
          </a:xfrm>
          <a:prstGeom prst="rect">
            <a:avLst/>
          </a:prstGeom>
          <a:noFill/>
        </p:spPr>
        <p:txBody>
          <a:bodyPr wrap="square" rtlCol="0">
            <a:spAutoFit/>
          </a:bodyPr>
          <a:lstStyle/>
          <a:p>
            <a:r>
              <a:rPr lang="en-PH" sz="3200" dirty="0" smtClean="0">
                <a:latin typeface="Impact" panose="020B0806030902050204" pitchFamily="34" charset="0"/>
              </a:rPr>
              <a:t>88 % </a:t>
            </a:r>
            <a:endParaRPr lang="en-PH" sz="1400" dirty="0" smtClean="0">
              <a:latin typeface="Impact" panose="020B0806030902050204" pitchFamily="34" charset="0"/>
            </a:endParaRPr>
          </a:p>
          <a:p>
            <a:r>
              <a:rPr lang="en-PH" sz="1400" dirty="0" smtClean="0">
                <a:latin typeface="Impact" panose="020B0806030902050204" pitchFamily="34" charset="0"/>
              </a:rPr>
              <a:t>Teaching personnel</a:t>
            </a:r>
            <a:endParaRPr lang="en-PH" sz="1400" dirty="0">
              <a:latin typeface="Impact" panose="020B0806030902050204" pitchFamily="34" charset="0"/>
            </a:endParaRPr>
          </a:p>
        </p:txBody>
      </p:sp>
      <p:sp>
        <p:nvSpPr>
          <p:cNvPr id="32" name="TextBox 31"/>
          <p:cNvSpPr txBox="1"/>
          <p:nvPr/>
        </p:nvSpPr>
        <p:spPr>
          <a:xfrm>
            <a:off x="9857441" y="4763982"/>
            <a:ext cx="2028244" cy="800219"/>
          </a:xfrm>
          <a:prstGeom prst="rect">
            <a:avLst/>
          </a:prstGeom>
          <a:noFill/>
        </p:spPr>
        <p:txBody>
          <a:bodyPr wrap="square" rtlCol="0">
            <a:spAutoFit/>
          </a:bodyPr>
          <a:lstStyle/>
          <a:p>
            <a:r>
              <a:rPr lang="en-PH" sz="3200" dirty="0" smtClean="0">
                <a:latin typeface="Impact" panose="020B0806030902050204" pitchFamily="34" charset="0"/>
              </a:rPr>
              <a:t>12 % </a:t>
            </a:r>
            <a:endParaRPr lang="en-PH" sz="1400" dirty="0" smtClean="0">
              <a:latin typeface="Impact" panose="020B0806030902050204" pitchFamily="34" charset="0"/>
            </a:endParaRPr>
          </a:p>
          <a:p>
            <a:r>
              <a:rPr lang="en-PH" sz="1400" dirty="0" smtClean="0">
                <a:latin typeface="Impact" panose="020B0806030902050204" pitchFamily="34" charset="0"/>
              </a:rPr>
              <a:t>Non-teaching personnel</a:t>
            </a:r>
            <a:endParaRPr lang="en-PH" sz="1400" dirty="0">
              <a:latin typeface="Impact" panose="020B0806030902050204" pitchFamily="34" charset="0"/>
            </a:endParaRPr>
          </a:p>
        </p:txBody>
      </p:sp>
      <p:sp>
        <p:nvSpPr>
          <p:cNvPr id="36" name="Oval 35">
            <a:extLst>
              <a:ext uri="{FF2B5EF4-FFF2-40B4-BE49-F238E27FC236}">
                <a16:creationId xmlns:a16="http://schemas.microsoft.com/office/drawing/2014/main" id="{BF050BF8-8E34-42EC-AFCF-6A5AAC1719A2}"/>
              </a:ext>
            </a:extLst>
          </p:cNvPr>
          <p:cNvSpPr/>
          <p:nvPr/>
        </p:nvSpPr>
        <p:spPr bwMode="auto">
          <a:xfrm>
            <a:off x="1167193" y="3897764"/>
            <a:ext cx="649446" cy="607971"/>
          </a:xfrm>
          <a:prstGeom prst="ellipse">
            <a:avLst/>
          </a:prstGeom>
          <a:solidFill>
            <a:srgbClr val="00B0F0"/>
          </a:solidFill>
          <a:ln w="127000">
            <a:solidFill>
              <a:srgbClr val="00B0F0"/>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kern="0" dirty="0">
              <a:sym typeface="Arial"/>
            </a:endParaRPr>
          </a:p>
        </p:txBody>
      </p:sp>
      <p:pic>
        <p:nvPicPr>
          <p:cNvPr id="37" name="Picture 36">
            <a:extLst>
              <a:ext uri="{FF2B5EF4-FFF2-40B4-BE49-F238E27FC236}">
                <a16:creationId xmlns:a16="http://schemas.microsoft.com/office/drawing/2014/main" id="{A5F20095-D81E-4A7B-A0F8-AFF601AC3B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2327" y="3980762"/>
            <a:ext cx="457992" cy="412711"/>
          </a:xfrm>
          <a:prstGeom prst="rect">
            <a:avLst/>
          </a:prstGeom>
        </p:spPr>
      </p:pic>
      <p:grpSp>
        <p:nvGrpSpPr>
          <p:cNvPr id="39" name="Group 38"/>
          <p:cNvGrpSpPr/>
          <p:nvPr/>
        </p:nvGrpSpPr>
        <p:grpSpPr>
          <a:xfrm>
            <a:off x="1167193" y="4869118"/>
            <a:ext cx="649446" cy="607971"/>
            <a:chOff x="614109" y="4136978"/>
            <a:chExt cx="941973" cy="906497"/>
          </a:xfrm>
          <a:solidFill>
            <a:srgbClr val="00B0F0"/>
          </a:solidFill>
        </p:grpSpPr>
        <p:sp>
          <p:nvSpPr>
            <p:cNvPr id="40" name="Oval 39">
              <a:extLst>
                <a:ext uri="{FF2B5EF4-FFF2-40B4-BE49-F238E27FC236}">
                  <a16:creationId xmlns:a16="http://schemas.microsoft.com/office/drawing/2014/main" id="{BF050BF8-8E34-42EC-AFCF-6A5AAC1719A2}"/>
                </a:ext>
              </a:extLst>
            </p:cNvPr>
            <p:cNvSpPr/>
            <p:nvPr/>
          </p:nvSpPr>
          <p:spPr bwMode="auto">
            <a:xfrm>
              <a:off x="614109" y="4136978"/>
              <a:ext cx="941973" cy="906497"/>
            </a:xfrm>
            <a:prstGeom prst="ellipse">
              <a:avLst/>
            </a:prstGeom>
            <a:grpFill/>
            <a:ln w="127000">
              <a:solidFill>
                <a:srgbClr val="00B0F0"/>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en-US" kern="0" dirty="0">
                <a:sym typeface="Arial"/>
              </a:endParaRPr>
            </a:p>
          </p:txBody>
        </p:sp>
        <p:pic>
          <p:nvPicPr>
            <p:cNvPr id="41" name="Picture 40">
              <a:extLst>
                <a:ext uri="{FF2B5EF4-FFF2-40B4-BE49-F238E27FC236}">
                  <a16:creationId xmlns:a16="http://schemas.microsoft.com/office/drawing/2014/main" id="{A5F20095-D81E-4A7B-A0F8-AFF601AC3B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5606" y="4260729"/>
              <a:ext cx="664283" cy="615361"/>
            </a:xfrm>
            <a:prstGeom prst="rect">
              <a:avLst/>
            </a:prstGeom>
            <a:grpFill/>
            <a:ln>
              <a:solidFill>
                <a:srgbClr val="00B0F0"/>
              </a:solidFill>
            </a:ln>
          </p:spPr>
        </p:pic>
      </p:grpSp>
      <p:sp>
        <p:nvSpPr>
          <p:cNvPr id="42" name="TextBox 41"/>
          <p:cNvSpPr txBox="1"/>
          <p:nvPr/>
        </p:nvSpPr>
        <p:spPr>
          <a:xfrm>
            <a:off x="1941773" y="3801639"/>
            <a:ext cx="2746902" cy="800219"/>
          </a:xfrm>
          <a:prstGeom prst="rect">
            <a:avLst/>
          </a:prstGeom>
          <a:noFill/>
        </p:spPr>
        <p:txBody>
          <a:bodyPr wrap="square" rtlCol="0">
            <a:spAutoFit/>
          </a:bodyPr>
          <a:lstStyle/>
          <a:p>
            <a:r>
              <a:rPr lang="en-PH" sz="3200" dirty="0" smtClean="0">
                <a:latin typeface="Impact" panose="020B0806030902050204" pitchFamily="34" charset="0"/>
              </a:rPr>
              <a:t>47,645 </a:t>
            </a:r>
            <a:r>
              <a:rPr lang="en-PH" dirty="0" smtClean="0">
                <a:latin typeface="Impact" panose="020B0806030902050204" pitchFamily="34" charset="0"/>
              </a:rPr>
              <a:t>or</a:t>
            </a:r>
            <a:r>
              <a:rPr lang="en-PH" sz="3200" dirty="0" smtClean="0">
                <a:latin typeface="Impact" panose="020B0806030902050204" pitchFamily="34" charset="0"/>
              </a:rPr>
              <a:t> 70 %</a:t>
            </a:r>
            <a:endParaRPr lang="en-PH" sz="1400" dirty="0" smtClean="0">
              <a:latin typeface="Impact" panose="020B0806030902050204" pitchFamily="34" charset="0"/>
            </a:endParaRPr>
          </a:p>
          <a:p>
            <a:r>
              <a:rPr lang="en-PH" sz="1400" dirty="0" smtClean="0">
                <a:latin typeface="Impact" panose="020B0806030902050204" pitchFamily="34" charset="0"/>
              </a:rPr>
              <a:t>Public schools supervised</a:t>
            </a:r>
            <a:endParaRPr lang="en-PH" sz="1400" dirty="0">
              <a:latin typeface="Impact" panose="020B0806030902050204" pitchFamily="34" charset="0"/>
            </a:endParaRPr>
          </a:p>
        </p:txBody>
      </p:sp>
      <p:sp>
        <p:nvSpPr>
          <p:cNvPr id="43" name="TextBox 42"/>
          <p:cNvSpPr txBox="1"/>
          <p:nvPr/>
        </p:nvSpPr>
        <p:spPr>
          <a:xfrm>
            <a:off x="1941773" y="4775926"/>
            <a:ext cx="2746902" cy="800219"/>
          </a:xfrm>
          <a:prstGeom prst="rect">
            <a:avLst/>
          </a:prstGeom>
          <a:noFill/>
        </p:spPr>
        <p:txBody>
          <a:bodyPr wrap="square" rtlCol="0">
            <a:spAutoFit/>
          </a:bodyPr>
          <a:lstStyle/>
          <a:p>
            <a:r>
              <a:rPr lang="en-PH" sz="3200" dirty="0" smtClean="0">
                <a:latin typeface="Impact" panose="020B0806030902050204" pitchFamily="34" charset="0"/>
              </a:rPr>
              <a:t>19,776 </a:t>
            </a:r>
            <a:r>
              <a:rPr lang="en-PH" dirty="0">
                <a:solidFill>
                  <a:prstClr val="black"/>
                </a:solidFill>
                <a:latin typeface="Impact" panose="020B0806030902050204" pitchFamily="34" charset="0"/>
              </a:rPr>
              <a:t>or</a:t>
            </a:r>
            <a:r>
              <a:rPr lang="en-PH" sz="3200" dirty="0" smtClean="0">
                <a:latin typeface="Impact" panose="020B0806030902050204" pitchFamily="34" charset="0"/>
              </a:rPr>
              <a:t> 30 %</a:t>
            </a:r>
            <a:endParaRPr lang="en-PH" sz="1400" dirty="0" smtClean="0">
              <a:latin typeface="Impact" panose="020B0806030902050204" pitchFamily="34" charset="0"/>
            </a:endParaRPr>
          </a:p>
          <a:p>
            <a:r>
              <a:rPr lang="en-PH" sz="1400" dirty="0" smtClean="0">
                <a:latin typeface="Impact" panose="020B0806030902050204" pitchFamily="34" charset="0"/>
              </a:rPr>
              <a:t>Private schools regulated</a:t>
            </a:r>
            <a:endParaRPr lang="en-PH" sz="1400" dirty="0">
              <a:latin typeface="Impact" panose="020B0806030902050204" pitchFamily="34" charset="0"/>
            </a:endParaRPr>
          </a:p>
        </p:txBody>
      </p:sp>
      <p:sp>
        <p:nvSpPr>
          <p:cNvPr id="47" name="Rounded Rectangle 46"/>
          <p:cNvSpPr/>
          <p:nvPr/>
        </p:nvSpPr>
        <p:spPr>
          <a:xfrm>
            <a:off x="4211051" y="6146071"/>
            <a:ext cx="1941095" cy="323812"/>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PH" sz="2000" dirty="0" smtClean="0">
                <a:solidFill>
                  <a:schemeClr val="tx1"/>
                </a:solidFill>
                <a:latin typeface="Impact" panose="020B0806030902050204" pitchFamily="34" charset="0"/>
              </a:rPr>
              <a:t>1</a:t>
            </a:r>
            <a:r>
              <a:rPr lang="en-PH" sz="1400" dirty="0" smtClean="0">
                <a:solidFill>
                  <a:schemeClr val="tx1"/>
                </a:solidFill>
                <a:latin typeface="Impact" panose="020B0806030902050204" pitchFamily="34" charset="0"/>
              </a:rPr>
              <a:t>    Central Office</a:t>
            </a:r>
            <a:endParaRPr lang="en-PH" sz="1400" dirty="0">
              <a:solidFill>
                <a:schemeClr val="tx1"/>
              </a:solidFill>
              <a:latin typeface="Impact" panose="020B0806030902050204" pitchFamily="34" charset="0"/>
            </a:endParaRPr>
          </a:p>
        </p:txBody>
      </p:sp>
      <p:sp>
        <p:nvSpPr>
          <p:cNvPr id="48" name="Rounded Rectangle 47"/>
          <p:cNvSpPr/>
          <p:nvPr/>
        </p:nvSpPr>
        <p:spPr>
          <a:xfrm>
            <a:off x="6267534" y="6147335"/>
            <a:ext cx="2092264" cy="322548"/>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PH" sz="2000" dirty="0" smtClean="0">
                <a:solidFill>
                  <a:schemeClr val="tx1"/>
                </a:solidFill>
                <a:latin typeface="Impact" panose="020B0806030902050204" pitchFamily="34" charset="0"/>
              </a:rPr>
              <a:t>17</a:t>
            </a:r>
            <a:r>
              <a:rPr lang="en-PH" dirty="0" smtClean="0">
                <a:solidFill>
                  <a:schemeClr val="tx1"/>
                </a:solidFill>
                <a:latin typeface="Impact" panose="020B0806030902050204" pitchFamily="34" charset="0"/>
              </a:rPr>
              <a:t> </a:t>
            </a:r>
            <a:r>
              <a:rPr lang="en-PH" sz="1400" dirty="0" smtClean="0">
                <a:solidFill>
                  <a:schemeClr val="tx1"/>
                </a:solidFill>
                <a:latin typeface="Impact" panose="020B0806030902050204" pitchFamily="34" charset="0"/>
              </a:rPr>
              <a:t>   Regional Offices</a:t>
            </a:r>
            <a:endParaRPr lang="en-PH" sz="1400" dirty="0">
              <a:solidFill>
                <a:schemeClr val="tx1"/>
              </a:solidFill>
              <a:latin typeface="Impact" panose="020B0806030902050204" pitchFamily="34" charset="0"/>
            </a:endParaRPr>
          </a:p>
        </p:txBody>
      </p:sp>
      <p:sp>
        <p:nvSpPr>
          <p:cNvPr id="49" name="Rounded Rectangle 48"/>
          <p:cNvSpPr/>
          <p:nvPr/>
        </p:nvSpPr>
        <p:spPr>
          <a:xfrm>
            <a:off x="4849095" y="5726040"/>
            <a:ext cx="2836879" cy="322548"/>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PH" sz="2000" dirty="0" smtClean="0">
                <a:solidFill>
                  <a:schemeClr val="tx1"/>
                </a:solidFill>
                <a:latin typeface="Impact" panose="020B0806030902050204" pitchFamily="34" charset="0"/>
              </a:rPr>
              <a:t>221  </a:t>
            </a:r>
            <a:r>
              <a:rPr lang="en-PH" sz="1400" dirty="0" smtClean="0">
                <a:solidFill>
                  <a:schemeClr val="tx1"/>
                </a:solidFill>
                <a:latin typeface="Impact" panose="020B0806030902050204" pitchFamily="34" charset="0"/>
              </a:rPr>
              <a:t>  Schools Division Offices</a:t>
            </a:r>
            <a:endParaRPr lang="en-PH" sz="1400" dirty="0">
              <a:solidFill>
                <a:schemeClr val="tx1"/>
              </a:solidFill>
              <a:latin typeface="Impact" panose="020B0806030902050204" pitchFamily="34" charset="0"/>
            </a:endParaRPr>
          </a:p>
        </p:txBody>
      </p:sp>
    </p:spTree>
    <p:extLst>
      <p:ext uri="{BB962C8B-B14F-4D97-AF65-F5344CB8AC3E}">
        <p14:creationId xmlns:p14="http://schemas.microsoft.com/office/powerpoint/2010/main" val="17681776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6761" y="234496"/>
            <a:ext cx="9841769" cy="6337944"/>
          </a:xfrm>
        </p:spPr>
      </p:pic>
    </p:spTree>
    <p:extLst>
      <p:ext uri="{BB962C8B-B14F-4D97-AF65-F5344CB8AC3E}">
        <p14:creationId xmlns:p14="http://schemas.microsoft.com/office/powerpoint/2010/main" val="1518757625"/>
      </p:ext>
    </p:extLst>
  </p:cSld>
  <p:clrMapOvr>
    <a:masterClrMapping/>
  </p:clrMapOvr>
  <p:transition spd="slow">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257175" y="242173"/>
            <a:ext cx="11442398" cy="5797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427347" y="242173"/>
            <a:ext cx="2208451" cy="562573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Rectangle 10"/>
          <p:cNvSpPr/>
          <p:nvPr/>
        </p:nvSpPr>
        <p:spPr>
          <a:xfrm>
            <a:off x="500346" y="1192776"/>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IPCRF</a:t>
            </a:r>
          </a:p>
        </p:txBody>
      </p:sp>
      <p:sp>
        <p:nvSpPr>
          <p:cNvPr id="12" name="Rectangle 11"/>
          <p:cNvSpPr/>
          <p:nvPr/>
        </p:nvSpPr>
        <p:spPr>
          <a:xfrm>
            <a:off x="500346" y="1961621"/>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Portfolio</a:t>
            </a:r>
          </a:p>
        </p:txBody>
      </p:sp>
      <p:sp>
        <p:nvSpPr>
          <p:cNvPr id="13" name="Rectangle 12"/>
          <p:cNvSpPr/>
          <p:nvPr/>
        </p:nvSpPr>
        <p:spPr>
          <a:xfrm>
            <a:off x="500346" y="3469187"/>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Classroom Observation</a:t>
            </a:r>
          </a:p>
        </p:txBody>
      </p:sp>
      <p:sp>
        <p:nvSpPr>
          <p:cNvPr id="14" name="Rectangle 13"/>
          <p:cNvSpPr/>
          <p:nvPr/>
        </p:nvSpPr>
        <p:spPr>
          <a:xfrm>
            <a:off x="512924" y="2718552"/>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Self-Assessment</a:t>
            </a:r>
            <a:r>
              <a:rPr kumimoji="0" lang="en-PH" sz="1800" b="1" i="0" u="none" strike="noStrike" kern="1200" cap="none" spc="0" normalizeH="0" noProof="0" dirty="0" smtClean="0">
                <a:ln>
                  <a:noFill/>
                </a:ln>
                <a:solidFill>
                  <a:prstClr val="white"/>
                </a:solidFill>
                <a:effectLst/>
                <a:uLnTx/>
                <a:uFillTx/>
                <a:latin typeface="Calibri" panose="020F0502020204030204"/>
                <a:ea typeface="+mn-ea"/>
                <a:cs typeface="+mn-cs"/>
              </a:rPr>
              <a:t> Tool</a:t>
            </a:r>
            <a:endPar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5" name="Rectangle 14"/>
          <p:cNvSpPr/>
          <p:nvPr/>
        </p:nvSpPr>
        <p:spPr>
          <a:xfrm>
            <a:off x="839634" y="443648"/>
            <a:ext cx="1367991" cy="691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PH" sz="4800" b="1" dirty="0" smtClean="0">
                <a:solidFill>
                  <a:prstClr val="white"/>
                </a:solidFill>
                <a:latin typeface="Calibri" panose="020F0502020204030204"/>
              </a:rPr>
              <a:t>R&amp;R</a:t>
            </a:r>
            <a:endParaRPr kumimoji="0" lang="en-PH" sz="48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0" name="Rectangle 9"/>
          <p:cNvSpPr/>
          <p:nvPr/>
        </p:nvSpPr>
        <p:spPr>
          <a:xfrm>
            <a:off x="2942289" y="1192775"/>
            <a:ext cx="8573436" cy="467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en-PH" sz="2400" b="1" dirty="0" smtClean="0">
                <a:solidFill>
                  <a:schemeClr val="bg1"/>
                </a:solidFill>
                <a:latin typeface="Calibri" panose="020F0502020204030204"/>
              </a:rPr>
              <a:t>R&amp;R mechanisms will be aligned with the Domains and Strands of the PPST.</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en-PH" sz="2400" b="1" dirty="0" smtClean="0">
                <a:solidFill>
                  <a:schemeClr val="bg1"/>
                </a:solidFill>
                <a:latin typeface="Calibri" panose="020F0502020204030204"/>
              </a:rPr>
              <a:t>R&amp;R mechanisms will be based on the IPCRF or Key Behaviors set in the PPST.</a:t>
            </a:r>
            <a:endParaRPr kumimoji="0" lang="en-PH" sz="2400" b="1" i="0" u="none" strike="noStrike" kern="1200" cap="none" spc="0" normalizeH="0" dirty="0" smtClean="0">
              <a:ln>
                <a:noFill/>
              </a:ln>
              <a:solidFill>
                <a:schemeClr val="bg1"/>
              </a:solidFill>
              <a:effectLst/>
              <a:uLnTx/>
              <a:uFillTx/>
              <a:latin typeface="Calibri" panose="020F0502020204030204"/>
            </a:endParaRP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en-PH" sz="2400" b="1" dirty="0" smtClean="0">
                <a:solidFill>
                  <a:schemeClr val="bg1"/>
                </a:solidFill>
                <a:latin typeface="Calibri" panose="020F0502020204030204"/>
              </a:rPr>
              <a:t>This </a:t>
            </a:r>
            <a:r>
              <a:rPr lang="en-PH" sz="2400" b="1" dirty="0">
                <a:solidFill>
                  <a:schemeClr val="bg1"/>
                </a:solidFill>
                <a:latin typeface="Calibri" panose="020F0502020204030204"/>
              </a:rPr>
              <a:t>e</a:t>
            </a:r>
            <a:r>
              <a:rPr lang="en-PH" sz="2400" b="1" dirty="0" smtClean="0">
                <a:solidFill>
                  <a:schemeClr val="bg1"/>
                </a:solidFill>
                <a:latin typeface="Calibri" panose="020F0502020204030204"/>
              </a:rPr>
              <a:t>nsures that R&amp;R mechanisms are supportive of meeting the standards.</a:t>
            </a:r>
          </a:p>
          <a:p>
            <a:pPr marL="457200" marR="0" lvl="0" indent="-457200" defTabSz="914400" rtl="0" eaLnBrk="1" fontAlgn="auto" latinLnBrk="0" hangingPunct="1">
              <a:lnSpc>
                <a:spcPct val="100000"/>
              </a:lnSpc>
              <a:spcBef>
                <a:spcPts val="0"/>
              </a:spcBef>
              <a:spcAft>
                <a:spcPts val="0"/>
              </a:spcAft>
              <a:buClrTx/>
              <a:buSzTx/>
              <a:buFontTx/>
              <a:buAutoNum type="arabicPeriod"/>
              <a:tabLst/>
              <a:defRPr/>
            </a:pPr>
            <a:r>
              <a:rPr lang="en-PH" sz="2400" b="1" noProof="0" dirty="0" smtClean="0">
                <a:solidFill>
                  <a:schemeClr val="bg1"/>
                </a:solidFill>
                <a:latin typeface="Calibri" panose="020F0502020204030204"/>
              </a:rPr>
              <a:t>This also ensures fairness </a:t>
            </a:r>
            <a:r>
              <a:rPr lang="en-PH" sz="2400" b="1" dirty="0" smtClean="0">
                <a:solidFill>
                  <a:schemeClr val="bg1"/>
                </a:solidFill>
                <a:latin typeface="Calibri" panose="020F0502020204030204"/>
              </a:rPr>
              <a:t>in the evaluation of teachers for Rewards </a:t>
            </a:r>
            <a:r>
              <a:rPr lang="en-PH" sz="2400" b="1" smtClean="0">
                <a:solidFill>
                  <a:schemeClr val="bg1"/>
                </a:solidFill>
                <a:latin typeface="Calibri" panose="020F0502020204030204"/>
              </a:rPr>
              <a:t>and Recognition.</a:t>
            </a:r>
            <a:endParaRPr lang="en-PH" sz="2400" b="1" noProof="0" dirty="0" smtClean="0">
              <a:solidFill>
                <a:schemeClr val="bg1"/>
              </a:solidFill>
              <a:latin typeface="Calibri" panose="020F0502020204030204"/>
            </a:endParaRPr>
          </a:p>
        </p:txBody>
      </p:sp>
      <p:sp>
        <p:nvSpPr>
          <p:cNvPr id="16" name="Rectangle 15"/>
          <p:cNvSpPr/>
          <p:nvPr/>
        </p:nvSpPr>
        <p:spPr>
          <a:xfrm>
            <a:off x="500345" y="4285610"/>
            <a:ext cx="2046568" cy="6911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1800" b="1" i="0" u="none" strike="noStrike" kern="1200" cap="none" spc="0" normalizeH="0" baseline="0" noProof="0" dirty="0" smtClean="0">
                <a:ln>
                  <a:noFill/>
                </a:ln>
                <a:solidFill>
                  <a:prstClr val="white"/>
                </a:solidFill>
                <a:effectLst/>
                <a:uLnTx/>
                <a:uFillTx/>
                <a:latin typeface="Calibri" panose="020F0502020204030204"/>
                <a:ea typeface="+mn-ea"/>
                <a:cs typeface="+mn-cs"/>
              </a:rPr>
              <a:t>Features of Practice</a:t>
            </a:r>
          </a:p>
        </p:txBody>
      </p:sp>
    </p:spTree>
    <p:extLst>
      <p:ext uri="{BB962C8B-B14F-4D97-AF65-F5344CB8AC3E}">
        <p14:creationId xmlns:p14="http://schemas.microsoft.com/office/powerpoint/2010/main" val="2427768572"/>
      </p:ext>
    </p:extLst>
  </p:cSld>
  <p:clrMapOvr>
    <a:masterClrMapping/>
  </p:clrMapOvr>
  <p:transition spd="slow">
    <p:pu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29489" y="757475"/>
            <a:ext cx="9258299" cy="5317267"/>
          </a:xfrm>
          <a:prstGeom prst="rect">
            <a:avLst/>
          </a:prstGeom>
        </p:spPr>
      </p:pic>
    </p:spTree>
    <p:extLst>
      <p:ext uri="{BB962C8B-B14F-4D97-AF65-F5344CB8AC3E}">
        <p14:creationId xmlns:p14="http://schemas.microsoft.com/office/powerpoint/2010/main" val="3357513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p:cNvPicPr>
          <p:nvPr/>
        </p:nvPicPr>
        <p:blipFill>
          <a:blip r:embed="rId3">
            <a:extLst>
              <a:ext uri="{28A0092B-C50C-407E-A947-70E740481C1C}">
                <a14:useLocalDpi xmlns:a14="http://schemas.microsoft.com/office/drawing/2010/main" val="0"/>
              </a:ext>
            </a:extLst>
          </a:blip>
          <a:srcRect l="4352" r="1407"/>
          <a:stretch>
            <a:fillRect/>
          </a:stretch>
        </p:blipFill>
        <p:spPr bwMode="auto">
          <a:xfrm>
            <a:off x="5240020" y="81280"/>
            <a:ext cx="579755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39002" y="3849934"/>
            <a:ext cx="3898776" cy="1200329"/>
          </a:xfrm>
          <a:prstGeom prst="rect">
            <a:avLst/>
          </a:prstGeom>
          <a:noFill/>
        </p:spPr>
        <p:txBody>
          <a:bodyPr wrap="square" rtlCol="0">
            <a:spAutoFit/>
          </a:bodyPr>
          <a:lstStyle/>
          <a:p>
            <a:pPr algn="ctr"/>
            <a:r>
              <a:rPr lang="en-US" sz="2400" i="1" dirty="0">
                <a:latin typeface="+mj-lt"/>
              </a:rPr>
              <a:t>Taking care of people while maximizing organizational performance and health  </a:t>
            </a:r>
          </a:p>
        </p:txBody>
      </p:sp>
      <p:sp>
        <p:nvSpPr>
          <p:cNvPr id="19" name="TextBox 18"/>
          <p:cNvSpPr txBox="1"/>
          <p:nvPr/>
        </p:nvSpPr>
        <p:spPr>
          <a:xfrm>
            <a:off x="1994678" y="3012271"/>
            <a:ext cx="594066" cy="1200329"/>
          </a:xfrm>
          <a:prstGeom prst="rect">
            <a:avLst/>
          </a:prstGeom>
          <a:noFill/>
        </p:spPr>
        <p:txBody>
          <a:bodyPr wrap="square" rtlCol="0">
            <a:spAutoFit/>
          </a:bodyPr>
          <a:lstStyle/>
          <a:p>
            <a:r>
              <a:rPr lang="en-US" sz="7200" b="1" dirty="0">
                <a:latin typeface="Arial Black" charset="0"/>
                <a:ea typeface="Arial Black" charset="0"/>
                <a:cs typeface="Arial Black" charset="0"/>
              </a:rPr>
              <a:t>“</a:t>
            </a:r>
          </a:p>
        </p:txBody>
      </p:sp>
      <p:cxnSp>
        <p:nvCxnSpPr>
          <p:cNvPr id="20" name="Straight Connector 19"/>
          <p:cNvCxnSpPr/>
          <p:nvPr/>
        </p:nvCxnSpPr>
        <p:spPr>
          <a:xfrm>
            <a:off x="2585424" y="3550378"/>
            <a:ext cx="1529916"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61441" y="3550378"/>
            <a:ext cx="1529916"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585424" y="5656612"/>
            <a:ext cx="1529916"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3508" y="5656612"/>
            <a:ext cx="1529916"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a:xfrm>
            <a:off x="594516" y="796072"/>
            <a:ext cx="3545886" cy="2402913"/>
          </a:xfrm>
          <a:prstGeom prst="rect">
            <a:avLst/>
          </a:prstGeom>
        </p:spPr>
        <p:txBody>
          <a:bodyPr vert="horz" lIns="68580" tIns="34290" rIns="68580" bIns="34290" rtlCol="0" anchor="ctr">
            <a:normAutofit lnSpcReduction="10000"/>
          </a:bodyPr>
          <a:lstStyle>
            <a:lvl1pPr algn="ctr" defTabSz="914400" rtl="0" eaLnBrk="1" latinLnBrk="0" hangingPunct="1">
              <a:spcBef>
                <a:spcPct val="0"/>
              </a:spcBef>
              <a:buNone/>
              <a:defRPr sz="4400" b="1" kern="1200">
                <a:solidFill>
                  <a:schemeClr val="bg1"/>
                </a:solidFill>
                <a:latin typeface="+mj-lt"/>
                <a:ea typeface="+mj-ea"/>
                <a:cs typeface="+mj-cs"/>
              </a:defRPr>
            </a:lvl1pPr>
          </a:lstStyle>
          <a:p>
            <a:pPr algn="l"/>
            <a:r>
              <a:rPr lang="en-US" sz="3300" dirty="0">
                <a:solidFill>
                  <a:schemeClr val="tx1"/>
                </a:solidFill>
              </a:rPr>
              <a:t>Bureau of </a:t>
            </a:r>
          </a:p>
          <a:p>
            <a:pPr algn="l"/>
            <a:r>
              <a:rPr lang="en-US" sz="3300" dirty="0">
                <a:solidFill>
                  <a:schemeClr val="tx1"/>
                </a:solidFill>
              </a:rPr>
              <a:t>Human </a:t>
            </a:r>
          </a:p>
          <a:p>
            <a:pPr algn="l"/>
            <a:r>
              <a:rPr lang="en-US" sz="3300" dirty="0">
                <a:solidFill>
                  <a:schemeClr val="tx1"/>
                </a:solidFill>
              </a:rPr>
              <a:t>Resource and Organizational Development</a:t>
            </a:r>
          </a:p>
        </p:txBody>
      </p:sp>
      <p:sp>
        <p:nvSpPr>
          <p:cNvPr id="25" name="TextBox 24"/>
          <p:cNvSpPr txBox="1"/>
          <p:nvPr/>
        </p:nvSpPr>
        <p:spPr>
          <a:xfrm rot="10800000">
            <a:off x="1991357" y="4979472"/>
            <a:ext cx="594066" cy="1200329"/>
          </a:xfrm>
          <a:prstGeom prst="rect">
            <a:avLst/>
          </a:prstGeom>
          <a:noFill/>
        </p:spPr>
        <p:txBody>
          <a:bodyPr wrap="square" rtlCol="0">
            <a:spAutoFit/>
          </a:bodyPr>
          <a:lstStyle/>
          <a:p>
            <a:r>
              <a:rPr lang="en-US" sz="7200" b="1" dirty="0">
                <a:latin typeface="Arial Black" charset="0"/>
                <a:ea typeface="Arial Black" charset="0"/>
                <a:cs typeface="Arial Black" charset="0"/>
              </a:rPr>
              <a:t>“</a:t>
            </a:r>
          </a:p>
        </p:txBody>
      </p:sp>
    </p:spTree>
    <p:extLst>
      <p:ext uri="{BB962C8B-B14F-4D97-AF65-F5344CB8AC3E}">
        <p14:creationId xmlns:p14="http://schemas.microsoft.com/office/powerpoint/2010/main" val="479586932"/>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Parallelogram 74"/>
          <p:cNvSpPr/>
          <p:nvPr/>
        </p:nvSpPr>
        <p:spPr>
          <a:xfrm>
            <a:off x="7383288" y="5910299"/>
            <a:ext cx="4271384" cy="305706"/>
          </a:xfrm>
          <a:prstGeom prst="parallelogram">
            <a:avLst/>
          </a:prstGeom>
          <a:solidFill>
            <a:srgbClr val="E11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i="1" dirty="0">
                <a:solidFill>
                  <a:prstClr val="white"/>
                </a:solidFill>
                <a:latin typeface="Arial" charset="0"/>
                <a:ea typeface="Arial" charset="0"/>
                <a:cs typeface="Arial" charset="0"/>
              </a:rPr>
              <a:t>Leadership Competencies</a:t>
            </a:r>
          </a:p>
        </p:txBody>
      </p:sp>
      <p:sp>
        <p:nvSpPr>
          <p:cNvPr id="7" name="Oval 6"/>
          <p:cNvSpPr/>
          <p:nvPr/>
        </p:nvSpPr>
        <p:spPr>
          <a:xfrm>
            <a:off x="3046166" y="2758260"/>
            <a:ext cx="1750455" cy="176439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cxnSp>
        <p:nvCxnSpPr>
          <p:cNvPr id="21" name="Elbow Connector 20"/>
          <p:cNvCxnSpPr>
            <a:stCxn id="100" idx="1"/>
            <a:endCxn id="7" idx="0"/>
          </p:cNvCxnSpPr>
          <p:nvPr/>
        </p:nvCxnSpPr>
        <p:spPr>
          <a:xfrm rot="10800000" flipV="1">
            <a:off x="3921393" y="1538324"/>
            <a:ext cx="1242954" cy="1219936"/>
          </a:xfrm>
          <a:prstGeom prst="bentConnector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100" idx="3"/>
            <a:endCxn id="49" idx="0"/>
          </p:cNvCxnSpPr>
          <p:nvPr/>
        </p:nvCxnSpPr>
        <p:spPr>
          <a:xfrm>
            <a:off x="7052442" y="1538324"/>
            <a:ext cx="1155319" cy="1220380"/>
          </a:xfrm>
          <a:prstGeom prst="bentConnector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Parallelogram 59"/>
          <p:cNvSpPr/>
          <p:nvPr/>
        </p:nvSpPr>
        <p:spPr>
          <a:xfrm>
            <a:off x="-632839" y="4799142"/>
            <a:ext cx="4271384" cy="305706"/>
          </a:xfrm>
          <a:prstGeom prst="parallelogram">
            <a:avLst/>
          </a:prstGeom>
          <a:solidFill>
            <a:srgbClr val="0B4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b="1" i="1" dirty="0">
                <a:solidFill>
                  <a:prstClr val="white"/>
                </a:solidFill>
                <a:latin typeface="Arial" charset="0"/>
                <a:ea typeface="Arial" charset="0"/>
                <a:cs typeface="Arial" charset="0"/>
              </a:rPr>
              <a:t>Quality Performance</a:t>
            </a:r>
          </a:p>
        </p:txBody>
      </p:sp>
      <p:sp>
        <p:nvSpPr>
          <p:cNvPr id="62" name="Parallelogram 61"/>
          <p:cNvSpPr/>
          <p:nvPr/>
        </p:nvSpPr>
        <p:spPr>
          <a:xfrm>
            <a:off x="-367680" y="5177121"/>
            <a:ext cx="4340044" cy="328026"/>
          </a:xfrm>
          <a:prstGeom prst="parallelogram">
            <a:avLst/>
          </a:prstGeom>
          <a:solidFill>
            <a:srgbClr val="0B4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b="1" i="1" dirty="0">
                <a:solidFill>
                  <a:prstClr val="white"/>
                </a:solidFill>
                <a:latin typeface="Arial" charset="0"/>
                <a:ea typeface="Arial" charset="0"/>
                <a:cs typeface="Arial" charset="0"/>
              </a:rPr>
              <a:t>Organizational Culture</a:t>
            </a:r>
          </a:p>
        </p:txBody>
      </p:sp>
      <p:sp>
        <p:nvSpPr>
          <p:cNvPr id="63" name="Parallelogram 62"/>
          <p:cNvSpPr/>
          <p:nvPr/>
        </p:nvSpPr>
        <p:spPr>
          <a:xfrm>
            <a:off x="-48533" y="5565589"/>
            <a:ext cx="4398498" cy="328027"/>
          </a:xfrm>
          <a:prstGeom prst="parallelogram">
            <a:avLst/>
          </a:prstGeom>
          <a:solidFill>
            <a:srgbClr val="0B4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b="1" i="1" dirty="0">
                <a:solidFill>
                  <a:prstClr val="white"/>
                </a:solidFill>
                <a:latin typeface="Arial" charset="0"/>
                <a:ea typeface="Arial" charset="0"/>
                <a:cs typeface="Arial" charset="0"/>
              </a:rPr>
              <a:t>Governance</a:t>
            </a:r>
          </a:p>
        </p:txBody>
      </p:sp>
      <p:sp>
        <p:nvSpPr>
          <p:cNvPr id="64" name="Parallelogram 63"/>
          <p:cNvSpPr/>
          <p:nvPr/>
        </p:nvSpPr>
        <p:spPr>
          <a:xfrm>
            <a:off x="162561" y="5954058"/>
            <a:ext cx="4537030" cy="332992"/>
          </a:xfrm>
          <a:prstGeom prst="parallelogram">
            <a:avLst/>
          </a:prstGeom>
          <a:solidFill>
            <a:srgbClr val="0B4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b="1" i="1" dirty="0">
                <a:solidFill>
                  <a:prstClr val="white"/>
                </a:solidFill>
                <a:latin typeface="Arial" charset="0"/>
                <a:ea typeface="Arial" charset="0"/>
                <a:cs typeface="Arial" charset="0"/>
              </a:rPr>
              <a:t>Structure, Systems, and Processes</a:t>
            </a:r>
          </a:p>
        </p:txBody>
      </p:sp>
      <p:sp>
        <p:nvSpPr>
          <p:cNvPr id="65" name="Parallelogram 64"/>
          <p:cNvSpPr/>
          <p:nvPr/>
        </p:nvSpPr>
        <p:spPr>
          <a:xfrm>
            <a:off x="323229" y="6342528"/>
            <a:ext cx="4663440" cy="377119"/>
          </a:xfrm>
          <a:prstGeom prst="parallelogram">
            <a:avLst/>
          </a:prstGeom>
          <a:solidFill>
            <a:srgbClr val="0B4E8B"/>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algn="r"/>
            <a:r>
              <a:rPr lang="en-US" sz="1400" b="1" i="1" dirty="0">
                <a:solidFill>
                  <a:prstClr val="white"/>
                </a:solidFill>
                <a:latin typeface="Arial" charset="0"/>
                <a:ea typeface="Arial" charset="0"/>
                <a:cs typeface="Arial" charset="0"/>
              </a:rPr>
              <a:t>Resource Management </a:t>
            </a:r>
            <a:r>
              <a:rPr lang="mr-IN" sz="1400" b="1" i="1" dirty="0">
                <a:solidFill>
                  <a:prstClr val="white"/>
                </a:solidFill>
                <a:latin typeface="Arial" charset="0"/>
                <a:ea typeface="Arial" charset="0"/>
                <a:cs typeface="Arial" charset="0"/>
              </a:rPr>
              <a:t>–</a:t>
            </a:r>
            <a:r>
              <a:rPr lang="en-US" sz="1400" b="1" i="1" dirty="0">
                <a:solidFill>
                  <a:prstClr val="white"/>
                </a:solidFill>
                <a:latin typeface="Arial" charset="0"/>
                <a:ea typeface="Arial" charset="0"/>
                <a:cs typeface="Arial" charset="0"/>
              </a:rPr>
              <a:t> Human Resources</a:t>
            </a:r>
          </a:p>
        </p:txBody>
      </p:sp>
      <p:sp>
        <p:nvSpPr>
          <p:cNvPr id="73" name="Parallelogram 72"/>
          <p:cNvSpPr/>
          <p:nvPr/>
        </p:nvSpPr>
        <p:spPr>
          <a:xfrm>
            <a:off x="8578425" y="5133361"/>
            <a:ext cx="4271384" cy="305706"/>
          </a:xfrm>
          <a:prstGeom prst="parallelogram">
            <a:avLst/>
          </a:prstGeom>
          <a:solidFill>
            <a:srgbClr val="E11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i="1" dirty="0">
                <a:solidFill>
                  <a:prstClr val="white"/>
                </a:solidFill>
                <a:latin typeface="Arial" charset="0"/>
                <a:ea typeface="Arial" charset="0"/>
                <a:cs typeface="Arial" charset="0"/>
              </a:rPr>
              <a:t>Core Competencies</a:t>
            </a:r>
          </a:p>
        </p:txBody>
      </p:sp>
      <p:sp>
        <p:nvSpPr>
          <p:cNvPr id="74" name="Parallelogram 73"/>
          <p:cNvSpPr/>
          <p:nvPr/>
        </p:nvSpPr>
        <p:spPr>
          <a:xfrm>
            <a:off x="7948507" y="5521830"/>
            <a:ext cx="4271384" cy="305706"/>
          </a:xfrm>
          <a:prstGeom prst="parallelogram">
            <a:avLst/>
          </a:prstGeom>
          <a:solidFill>
            <a:srgbClr val="E11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i="1" dirty="0">
                <a:solidFill>
                  <a:prstClr val="white"/>
                </a:solidFill>
                <a:latin typeface="Arial" charset="0"/>
                <a:ea typeface="Arial" charset="0"/>
                <a:cs typeface="Arial" charset="0"/>
              </a:rPr>
              <a:t>Functional Competencies</a:t>
            </a:r>
          </a:p>
        </p:txBody>
      </p:sp>
      <p:cxnSp>
        <p:nvCxnSpPr>
          <p:cNvPr id="80" name="Elbow Connector 79"/>
          <p:cNvCxnSpPr>
            <a:stCxn id="7" idx="4"/>
            <a:endCxn id="46" idx="1"/>
          </p:cNvCxnSpPr>
          <p:nvPr/>
        </p:nvCxnSpPr>
        <p:spPr>
          <a:xfrm rot="16200000" flipH="1">
            <a:off x="4370532" y="4073518"/>
            <a:ext cx="498339" cy="1396615"/>
          </a:xfrm>
          <a:prstGeom prst="bentConnector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Elbow Connector 81"/>
          <p:cNvCxnSpPr>
            <a:stCxn id="48" idx="1"/>
            <a:endCxn id="46" idx="3"/>
          </p:cNvCxnSpPr>
          <p:nvPr/>
        </p:nvCxnSpPr>
        <p:spPr>
          <a:xfrm rot="5400000">
            <a:off x="7251294" y="4047659"/>
            <a:ext cx="801574" cy="1145098"/>
          </a:xfrm>
          <a:prstGeom prst="bentConnector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4787983" y="5869346"/>
            <a:ext cx="2640822" cy="523220"/>
          </a:xfrm>
          <a:prstGeom prst="rect">
            <a:avLst/>
          </a:prstGeom>
          <a:noFill/>
        </p:spPr>
        <p:txBody>
          <a:bodyPr wrap="square" rtlCol="0">
            <a:spAutoFit/>
          </a:bodyPr>
          <a:lstStyle/>
          <a:p>
            <a:pPr algn="ctr"/>
            <a:r>
              <a:rPr lang="en-US" sz="1400" b="1" dirty="0">
                <a:solidFill>
                  <a:prstClr val="black"/>
                </a:solidFill>
                <a:latin typeface="Arial" charset="0"/>
                <a:ea typeface="Arial" charset="0"/>
                <a:cs typeface="Arial" charset="0"/>
              </a:rPr>
              <a:t>Organizational </a:t>
            </a:r>
          </a:p>
          <a:p>
            <a:pPr algn="ctr"/>
            <a:r>
              <a:rPr lang="en-US" sz="1400" b="1" dirty="0">
                <a:solidFill>
                  <a:prstClr val="black"/>
                </a:solidFill>
                <a:latin typeface="Arial" charset="0"/>
                <a:ea typeface="Arial" charset="0"/>
                <a:cs typeface="Arial" charset="0"/>
              </a:rPr>
              <a:t>Excellence and Success</a:t>
            </a:r>
          </a:p>
        </p:txBody>
      </p:sp>
      <p:sp>
        <p:nvSpPr>
          <p:cNvPr id="84" name="TextBox 83"/>
          <p:cNvSpPr txBox="1"/>
          <p:nvPr/>
        </p:nvSpPr>
        <p:spPr>
          <a:xfrm>
            <a:off x="1384007" y="2220330"/>
            <a:ext cx="2211778" cy="523220"/>
          </a:xfrm>
          <a:prstGeom prst="rect">
            <a:avLst/>
          </a:prstGeom>
          <a:noFill/>
        </p:spPr>
        <p:txBody>
          <a:bodyPr wrap="square" rtlCol="0">
            <a:spAutoFit/>
          </a:bodyPr>
          <a:lstStyle/>
          <a:p>
            <a:pPr algn="ctr"/>
            <a:r>
              <a:rPr lang="en-US" sz="1400" b="1" dirty="0">
                <a:solidFill>
                  <a:prstClr val="black"/>
                </a:solidFill>
                <a:latin typeface="Arial" charset="0"/>
                <a:ea typeface="Arial" charset="0"/>
                <a:cs typeface="Arial" charset="0"/>
              </a:rPr>
              <a:t>Effective Organizational Units and Offices</a:t>
            </a:r>
          </a:p>
        </p:txBody>
      </p:sp>
      <p:sp>
        <p:nvSpPr>
          <p:cNvPr id="86" name="TextBox 85"/>
          <p:cNvSpPr txBox="1"/>
          <p:nvPr/>
        </p:nvSpPr>
        <p:spPr>
          <a:xfrm>
            <a:off x="8514691" y="2378426"/>
            <a:ext cx="2211778" cy="307777"/>
          </a:xfrm>
          <a:prstGeom prst="rect">
            <a:avLst/>
          </a:prstGeom>
          <a:noFill/>
        </p:spPr>
        <p:txBody>
          <a:bodyPr wrap="square" rtlCol="0">
            <a:spAutoFit/>
          </a:bodyPr>
          <a:lstStyle/>
          <a:p>
            <a:pPr algn="ctr"/>
            <a:r>
              <a:rPr lang="en-US" sz="1400" b="1" dirty="0">
                <a:solidFill>
                  <a:prstClr val="black"/>
                </a:solidFill>
                <a:latin typeface="Arial" charset="0"/>
                <a:ea typeface="Arial" charset="0"/>
                <a:cs typeface="Arial" charset="0"/>
              </a:rPr>
              <a:t>Effective Employees</a:t>
            </a:r>
          </a:p>
        </p:txBody>
      </p:sp>
      <p:grpSp>
        <p:nvGrpSpPr>
          <p:cNvPr id="9" name="Group 8"/>
          <p:cNvGrpSpPr/>
          <p:nvPr/>
        </p:nvGrpSpPr>
        <p:grpSpPr>
          <a:xfrm>
            <a:off x="7769233" y="2758261"/>
            <a:ext cx="910792" cy="1461161"/>
            <a:chOff x="6644893" y="2911092"/>
            <a:chExt cx="910792" cy="1461161"/>
          </a:xfrm>
          <a:solidFill>
            <a:srgbClr val="EEB328"/>
          </a:solidFill>
        </p:grpSpPr>
        <p:grpSp>
          <p:nvGrpSpPr>
            <p:cNvPr id="47" name="Group 46"/>
            <p:cNvGrpSpPr/>
            <p:nvPr/>
          </p:nvGrpSpPr>
          <p:grpSpPr>
            <a:xfrm>
              <a:off x="6644893" y="2911092"/>
              <a:ext cx="910792" cy="1461161"/>
              <a:chOff x="3670793" y="3732090"/>
              <a:chExt cx="935501" cy="1548835"/>
            </a:xfrm>
            <a:grpFill/>
          </p:grpSpPr>
          <p:sp>
            <p:nvSpPr>
              <p:cNvPr id="48" name="Delay 47"/>
              <p:cNvSpPr/>
              <p:nvPr/>
            </p:nvSpPr>
            <p:spPr>
              <a:xfrm rot="16200000">
                <a:off x="3649692" y="4324322"/>
                <a:ext cx="977704" cy="935501"/>
              </a:xfrm>
              <a:prstGeom prst="flowChartDelay">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9" name="Oval 48"/>
              <p:cNvSpPr/>
              <p:nvPr/>
            </p:nvSpPr>
            <p:spPr>
              <a:xfrm rot="21419157">
                <a:off x="3794580" y="3732090"/>
                <a:ext cx="687927" cy="680125"/>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3" name="Picture 2"/>
            <p:cNvPicPr>
              <a:picLocks noChangeAspect="1"/>
            </p:cNvPicPr>
            <p:nvPr/>
          </p:nvPicPr>
          <p:blipFill>
            <a:blip r:embed="rId2"/>
            <a:stretch>
              <a:fillRect/>
            </a:stretch>
          </p:blipFill>
          <p:spPr>
            <a:xfrm>
              <a:off x="7100291" y="3649179"/>
              <a:ext cx="351282" cy="179071"/>
            </a:xfrm>
            <a:prstGeom prst="rect">
              <a:avLst/>
            </a:prstGeom>
            <a:grpFill/>
          </p:spPr>
        </p:pic>
      </p:grpSp>
      <p:grpSp>
        <p:nvGrpSpPr>
          <p:cNvPr id="20" name="Group 19"/>
          <p:cNvGrpSpPr/>
          <p:nvPr/>
        </p:nvGrpSpPr>
        <p:grpSpPr>
          <a:xfrm>
            <a:off x="3272055" y="3151694"/>
            <a:ext cx="1298675" cy="977528"/>
            <a:chOff x="2139522" y="3175760"/>
            <a:chExt cx="1298675" cy="977528"/>
          </a:xfrm>
          <a:solidFill>
            <a:srgbClr val="EEB328"/>
          </a:solidFill>
        </p:grpSpPr>
        <p:grpSp>
          <p:nvGrpSpPr>
            <p:cNvPr id="4" name="Group 3"/>
            <p:cNvGrpSpPr/>
            <p:nvPr/>
          </p:nvGrpSpPr>
          <p:grpSpPr>
            <a:xfrm>
              <a:off x="2139522" y="3176413"/>
              <a:ext cx="425816" cy="722958"/>
              <a:chOff x="4340917" y="2460509"/>
              <a:chExt cx="910792" cy="1461161"/>
            </a:xfrm>
            <a:grpFill/>
          </p:grpSpPr>
          <p:grpSp>
            <p:nvGrpSpPr>
              <p:cNvPr id="67" name="Group 66"/>
              <p:cNvGrpSpPr/>
              <p:nvPr/>
            </p:nvGrpSpPr>
            <p:grpSpPr>
              <a:xfrm>
                <a:off x="4340917" y="2460509"/>
                <a:ext cx="910792" cy="1461161"/>
                <a:chOff x="3670793" y="3732090"/>
                <a:chExt cx="935501" cy="1548835"/>
              </a:xfrm>
              <a:grpFill/>
            </p:grpSpPr>
            <p:sp>
              <p:nvSpPr>
                <p:cNvPr id="68" name="Delay 67"/>
                <p:cNvSpPr/>
                <p:nvPr/>
              </p:nvSpPr>
              <p:spPr>
                <a:xfrm rot="16200000">
                  <a:off x="3649692" y="4324322"/>
                  <a:ext cx="977704" cy="935501"/>
                </a:xfrm>
                <a:prstGeom prst="flowChartDelay">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9" name="Oval 68"/>
                <p:cNvSpPr/>
                <p:nvPr/>
              </p:nvSpPr>
              <p:spPr>
                <a:xfrm rot="21419157">
                  <a:off x="3794580" y="3732090"/>
                  <a:ext cx="687927" cy="680125"/>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70" name="Picture 69"/>
              <p:cNvPicPr>
                <a:picLocks noChangeAspect="1"/>
              </p:cNvPicPr>
              <p:nvPr/>
            </p:nvPicPr>
            <p:blipFill>
              <a:blip r:embed="rId2"/>
              <a:stretch>
                <a:fillRect/>
              </a:stretch>
            </p:blipFill>
            <p:spPr>
              <a:xfrm>
                <a:off x="4796315" y="3198596"/>
                <a:ext cx="351282" cy="179071"/>
              </a:xfrm>
              <a:prstGeom prst="rect">
                <a:avLst/>
              </a:prstGeom>
              <a:grpFill/>
            </p:spPr>
          </p:pic>
        </p:grpSp>
        <p:grpSp>
          <p:nvGrpSpPr>
            <p:cNvPr id="71" name="Group 70"/>
            <p:cNvGrpSpPr/>
            <p:nvPr/>
          </p:nvGrpSpPr>
          <p:grpSpPr>
            <a:xfrm>
              <a:off x="2575008" y="3175760"/>
              <a:ext cx="425816" cy="722958"/>
              <a:chOff x="4340917" y="2460509"/>
              <a:chExt cx="910792" cy="1461161"/>
            </a:xfrm>
            <a:grpFill/>
          </p:grpSpPr>
          <p:grpSp>
            <p:nvGrpSpPr>
              <p:cNvPr id="72" name="Group 71"/>
              <p:cNvGrpSpPr/>
              <p:nvPr/>
            </p:nvGrpSpPr>
            <p:grpSpPr>
              <a:xfrm>
                <a:off x="4340917" y="2460509"/>
                <a:ext cx="910792" cy="1461161"/>
                <a:chOff x="3670793" y="3732090"/>
                <a:chExt cx="935501" cy="1548835"/>
              </a:xfrm>
              <a:grpFill/>
            </p:grpSpPr>
            <p:sp>
              <p:nvSpPr>
                <p:cNvPr id="78" name="Delay 77"/>
                <p:cNvSpPr/>
                <p:nvPr/>
              </p:nvSpPr>
              <p:spPr>
                <a:xfrm rot="16200000">
                  <a:off x="3649692" y="4324322"/>
                  <a:ext cx="977704" cy="935501"/>
                </a:xfrm>
                <a:prstGeom prst="flowChartDelay">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Oval 78"/>
                <p:cNvSpPr/>
                <p:nvPr/>
              </p:nvSpPr>
              <p:spPr>
                <a:xfrm rot="21419157">
                  <a:off x="3794580" y="3732090"/>
                  <a:ext cx="687927" cy="680125"/>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77" name="Picture 76"/>
              <p:cNvPicPr>
                <a:picLocks noChangeAspect="1"/>
              </p:cNvPicPr>
              <p:nvPr/>
            </p:nvPicPr>
            <p:blipFill>
              <a:blip r:embed="rId2"/>
              <a:stretch>
                <a:fillRect/>
              </a:stretch>
            </p:blipFill>
            <p:spPr>
              <a:xfrm>
                <a:off x="4796315" y="3198596"/>
                <a:ext cx="351282" cy="179071"/>
              </a:xfrm>
              <a:prstGeom prst="rect">
                <a:avLst/>
              </a:prstGeom>
              <a:grpFill/>
            </p:spPr>
          </p:pic>
        </p:grpSp>
        <p:grpSp>
          <p:nvGrpSpPr>
            <p:cNvPr id="81" name="Group 80"/>
            <p:cNvGrpSpPr/>
            <p:nvPr/>
          </p:nvGrpSpPr>
          <p:grpSpPr>
            <a:xfrm>
              <a:off x="3012381" y="3175760"/>
              <a:ext cx="425816" cy="722958"/>
              <a:chOff x="4340917" y="2460509"/>
              <a:chExt cx="910792" cy="1461161"/>
            </a:xfrm>
            <a:grpFill/>
          </p:grpSpPr>
          <p:grpSp>
            <p:nvGrpSpPr>
              <p:cNvPr id="85" name="Group 84"/>
              <p:cNvGrpSpPr/>
              <p:nvPr/>
            </p:nvGrpSpPr>
            <p:grpSpPr>
              <a:xfrm>
                <a:off x="4340917" y="2460509"/>
                <a:ext cx="910792" cy="1461161"/>
                <a:chOff x="3670793" y="3732090"/>
                <a:chExt cx="935501" cy="1548835"/>
              </a:xfrm>
              <a:grpFill/>
            </p:grpSpPr>
            <p:sp>
              <p:nvSpPr>
                <p:cNvPr id="88" name="Delay 87"/>
                <p:cNvSpPr/>
                <p:nvPr/>
              </p:nvSpPr>
              <p:spPr>
                <a:xfrm rot="16200000">
                  <a:off x="3649692" y="4324322"/>
                  <a:ext cx="977704" cy="935501"/>
                </a:xfrm>
                <a:prstGeom prst="flowChartDelay">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9" name="Oval 88"/>
                <p:cNvSpPr/>
                <p:nvPr/>
              </p:nvSpPr>
              <p:spPr>
                <a:xfrm rot="21419157">
                  <a:off x="3794580" y="3732090"/>
                  <a:ext cx="687927" cy="680125"/>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87" name="Picture 86"/>
              <p:cNvPicPr>
                <a:picLocks noChangeAspect="1"/>
              </p:cNvPicPr>
              <p:nvPr/>
            </p:nvPicPr>
            <p:blipFill>
              <a:blip r:embed="rId2"/>
              <a:stretch>
                <a:fillRect/>
              </a:stretch>
            </p:blipFill>
            <p:spPr>
              <a:xfrm>
                <a:off x="4796315" y="3198596"/>
                <a:ext cx="351282" cy="179071"/>
              </a:xfrm>
              <a:prstGeom prst="rect">
                <a:avLst/>
              </a:prstGeom>
              <a:grpFill/>
            </p:spPr>
          </p:pic>
        </p:grpSp>
        <p:grpSp>
          <p:nvGrpSpPr>
            <p:cNvPr id="90" name="Group 89"/>
            <p:cNvGrpSpPr/>
            <p:nvPr/>
          </p:nvGrpSpPr>
          <p:grpSpPr>
            <a:xfrm>
              <a:off x="2358258" y="3430330"/>
              <a:ext cx="425816" cy="722958"/>
              <a:chOff x="4340917" y="2460509"/>
              <a:chExt cx="910792" cy="1461161"/>
            </a:xfrm>
            <a:grpFill/>
          </p:grpSpPr>
          <p:grpSp>
            <p:nvGrpSpPr>
              <p:cNvPr id="91" name="Group 90"/>
              <p:cNvGrpSpPr/>
              <p:nvPr/>
            </p:nvGrpSpPr>
            <p:grpSpPr>
              <a:xfrm>
                <a:off x="4340917" y="2460509"/>
                <a:ext cx="910792" cy="1461161"/>
                <a:chOff x="3670793" y="3732090"/>
                <a:chExt cx="935501" cy="1548835"/>
              </a:xfrm>
              <a:grpFill/>
            </p:grpSpPr>
            <p:sp>
              <p:nvSpPr>
                <p:cNvPr id="93" name="Delay 92"/>
                <p:cNvSpPr/>
                <p:nvPr/>
              </p:nvSpPr>
              <p:spPr>
                <a:xfrm rot="16200000">
                  <a:off x="3649692" y="4324322"/>
                  <a:ext cx="977704" cy="935501"/>
                </a:xfrm>
                <a:prstGeom prst="flowChartDelay">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4" name="Oval 93"/>
                <p:cNvSpPr/>
                <p:nvPr/>
              </p:nvSpPr>
              <p:spPr>
                <a:xfrm rot="21419157">
                  <a:off x="3794580" y="3732090"/>
                  <a:ext cx="687927" cy="680125"/>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92" name="Picture 91"/>
              <p:cNvPicPr>
                <a:picLocks noChangeAspect="1"/>
              </p:cNvPicPr>
              <p:nvPr/>
            </p:nvPicPr>
            <p:blipFill>
              <a:blip r:embed="rId2"/>
              <a:stretch>
                <a:fillRect/>
              </a:stretch>
            </p:blipFill>
            <p:spPr>
              <a:xfrm>
                <a:off x="4796315" y="3198596"/>
                <a:ext cx="351282" cy="179071"/>
              </a:xfrm>
              <a:prstGeom prst="rect">
                <a:avLst/>
              </a:prstGeom>
              <a:grpFill/>
            </p:spPr>
          </p:pic>
        </p:grpSp>
        <p:grpSp>
          <p:nvGrpSpPr>
            <p:cNvPr id="95" name="Group 94"/>
            <p:cNvGrpSpPr/>
            <p:nvPr/>
          </p:nvGrpSpPr>
          <p:grpSpPr>
            <a:xfrm>
              <a:off x="2791616" y="3430330"/>
              <a:ext cx="425816" cy="722958"/>
              <a:chOff x="4340917" y="2460509"/>
              <a:chExt cx="910792" cy="1461161"/>
            </a:xfrm>
            <a:grpFill/>
          </p:grpSpPr>
          <p:grpSp>
            <p:nvGrpSpPr>
              <p:cNvPr id="96" name="Group 95"/>
              <p:cNvGrpSpPr/>
              <p:nvPr/>
            </p:nvGrpSpPr>
            <p:grpSpPr>
              <a:xfrm>
                <a:off x="4340917" y="2460509"/>
                <a:ext cx="910792" cy="1461161"/>
                <a:chOff x="3670793" y="3732090"/>
                <a:chExt cx="935501" cy="1548835"/>
              </a:xfrm>
              <a:grpFill/>
            </p:grpSpPr>
            <p:sp>
              <p:nvSpPr>
                <p:cNvPr id="98" name="Delay 97"/>
                <p:cNvSpPr/>
                <p:nvPr/>
              </p:nvSpPr>
              <p:spPr>
                <a:xfrm rot="16200000">
                  <a:off x="3649692" y="4324322"/>
                  <a:ext cx="977704" cy="935501"/>
                </a:xfrm>
                <a:prstGeom prst="flowChartDelay">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9" name="Oval 98"/>
                <p:cNvSpPr/>
                <p:nvPr/>
              </p:nvSpPr>
              <p:spPr>
                <a:xfrm rot="21419157">
                  <a:off x="3794580" y="3732090"/>
                  <a:ext cx="687927" cy="680125"/>
                </a:xfrm>
                <a:prstGeom prst="ellipse">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pic>
            <p:nvPicPr>
              <p:cNvPr id="97" name="Picture 96"/>
              <p:cNvPicPr>
                <a:picLocks noChangeAspect="1"/>
              </p:cNvPicPr>
              <p:nvPr/>
            </p:nvPicPr>
            <p:blipFill>
              <a:blip r:embed="rId2"/>
              <a:stretch>
                <a:fillRect/>
              </a:stretch>
            </p:blipFill>
            <p:spPr>
              <a:xfrm>
                <a:off x="4796315" y="3198596"/>
                <a:ext cx="351282" cy="179071"/>
              </a:xfrm>
              <a:prstGeom prst="rect">
                <a:avLst/>
              </a:prstGeom>
              <a:grpFill/>
            </p:spPr>
          </p:pic>
        </p:grpSp>
      </p:grpSp>
      <p:pic>
        <p:nvPicPr>
          <p:cNvPr id="100" name="Picture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4347" y="594708"/>
            <a:ext cx="1888094" cy="1887233"/>
          </a:xfrm>
          <a:prstGeom prst="rect">
            <a:avLst/>
          </a:prstGeom>
        </p:spPr>
      </p:pic>
      <p:pic>
        <p:nvPicPr>
          <p:cNvPr id="46" name="Picture 45"/>
          <p:cNvPicPr>
            <a:picLocks noChangeAspect="1"/>
          </p:cNvPicPr>
          <p:nvPr/>
        </p:nvPicPr>
        <p:blipFill>
          <a:blip r:embed="rId4"/>
          <a:stretch>
            <a:fillRect/>
          </a:stretch>
        </p:blipFill>
        <p:spPr>
          <a:xfrm>
            <a:off x="5318008" y="4129224"/>
            <a:ext cx="1761524" cy="1783543"/>
          </a:xfrm>
          <a:prstGeom prst="rect">
            <a:avLst/>
          </a:prstGeom>
        </p:spPr>
      </p:pic>
      <p:sp>
        <p:nvSpPr>
          <p:cNvPr id="101" name="TextBox 100"/>
          <p:cNvSpPr txBox="1"/>
          <p:nvPr/>
        </p:nvSpPr>
        <p:spPr>
          <a:xfrm>
            <a:off x="4301290" y="29344"/>
            <a:ext cx="3467945" cy="307777"/>
          </a:xfrm>
          <a:prstGeom prst="rect">
            <a:avLst/>
          </a:prstGeom>
          <a:noFill/>
        </p:spPr>
        <p:txBody>
          <a:bodyPr wrap="square" rtlCol="0">
            <a:spAutoFit/>
          </a:bodyPr>
          <a:lstStyle/>
          <a:p>
            <a:pPr algn="ctr"/>
            <a:r>
              <a:rPr lang="en-US" sz="1400" b="1" dirty="0">
                <a:solidFill>
                  <a:prstClr val="black"/>
                </a:solidFill>
                <a:latin typeface="Arial" charset="0"/>
                <a:ea typeface="Arial" charset="0"/>
                <a:cs typeface="Arial" charset="0"/>
              </a:rPr>
              <a:t>Long-Term Vision, Mission, and Values</a:t>
            </a:r>
          </a:p>
        </p:txBody>
      </p:sp>
      <p:sp>
        <p:nvSpPr>
          <p:cNvPr id="107" name="TextBox 106"/>
          <p:cNvSpPr txBox="1"/>
          <p:nvPr/>
        </p:nvSpPr>
        <p:spPr>
          <a:xfrm>
            <a:off x="4193128" y="310518"/>
            <a:ext cx="3748818" cy="307777"/>
          </a:xfrm>
          <a:prstGeom prst="rect">
            <a:avLst/>
          </a:prstGeom>
          <a:noFill/>
        </p:spPr>
        <p:txBody>
          <a:bodyPr wrap="square" rtlCol="0">
            <a:spAutoFit/>
          </a:bodyPr>
          <a:lstStyle/>
          <a:p>
            <a:pPr algn="ctr"/>
            <a:r>
              <a:rPr lang="en-US" sz="1400" b="1" dirty="0">
                <a:solidFill>
                  <a:prstClr val="black"/>
                </a:solidFill>
                <a:latin typeface="Arial" charset="0"/>
                <a:ea typeface="Arial" charset="0"/>
                <a:cs typeface="Arial" charset="0"/>
              </a:rPr>
              <a:t>Sec. Briones’ Team Vision and Priorities</a:t>
            </a:r>
          </a:p>
        </p:txBody>
      </p:sp>
    </p:spTree>
    <p:extLst>
      <p:ext uri="{BB962C8B-B14F-4D97-AF65-F5344CB8AC3E}">
        <p14:creationId xmlns:p14="http://schemas.microsoft.com/office/powerpoint/2010/main" val="4022816144"/>
      </p:ext>
    </p:extLst>
  </p:cSld>
  <p:clrMapOvr>
    <a:masterClrMapping/>
  </p:clrMapOvr>
  <p:transition spd="slow">
    <p:cover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586" y="3695799"/>
            <a:ext cx="4093987" cy="5468775"/>
          </a:xfrm>
          <a:prstGeom prst="rect">
            <a:avLst/>
          </a:prstGeom>
        </p:spPr>
      </p:pic>
      <p:sp>
        <p:nvSpPr>
          <p:cNvPr id="6" name="Rectangle 5"/>
          <p:cNvSpPr/>
          <p:nvPr/>
        </p:nvSpPr>
        <p:spPr>
          <a:xfrm>
            <a:off x="534038" y="2188287"/>
            <a:ext cx="1117028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4472C4"/>
                </a:solidFill>
                <a:effectLst/>
                <a:uLnTx/>
                <a:uFillTx/>
                <a:latin typeface="Calibri" panose="020F0502020204030204" pitchFamily="34" charset="0"/>
                <a:cs typeface="Calibri" panose="020F0502020204030204" pitchFamily="34" charset="0"/>
              </a:rPr>
              <a:t>The</a:t>
            </a:r>
            <a:r>
              <a:rPr kumimoji="0" lang="en-US" sz="3200" b="1" i="0" u="none" strike="noStrike" kern="1200" cap="none" spc="0" normalizeH="0" noProof="0" dirty="0" smtClean="0">
                <a:ln>
                  <a:noFill/>
                </a:ln>
                <a:solidFill>
                  <a:srgbClr val="4472C4"/>
                </a:solidFill>
                <a:effectLst/>
                <a:uLnTx/>
                <a:uFillTx/>
                <a:latin typeface="Calibri" panose="020F0502020204030204" pitchFamily="34" charset="0"/>
                <a:cs typeface="Calibri" panose="020F0502020204030204" pitchFamily="34" charset="0"/>
              </a:rPr>
              <a:t> PPST set the </a:t>
            </a:r>
            <a:r>
              <a:rPr kumimoji="0" lang="en-US" sz="3200" b="1" i="0" u="none" strike="noStrike" kern="1200" cap="none" spc="0" normalizeH="0" noProof="0" dirty="0" smtClean="0">
                <a:ln>
                  <a:noFill/>
                </a:ln>
                <a:solidFill>
                  <a:schemeClr val="accent5">
                    <a:lumMod val="50000"/>
                  </a:schemeClr>
                </a:solidFill>
                <a:effectLst/>
                <a:uLnTx/>
                <a:uFillTx/>
                <a:latin typeface="Calibri" panose="020F0502020204030204" pitchFamily="34" charset="0"/>
                <a:cs typeface="Calibri" panose="020F0502020204030204" pitchFamily="34" charset="0"/>
              </a:rPr>
              <a:t>standards for teacher practice</a:t>
            </a:r>
            <a:r>
              <a:rPr kumimoji="0" lang="en-US" sz="3200" b="1" i="0" u="none" strike="noStrike" kern="1200" cap="none" spc="0" normalizeH="0" noProof="0" dirty="0" smtClean="0">
                <a:ln>
                  <a:noFill/>
                </a:ln>
                <a:solidFill>
                  <a:srgbClr val="4472C4"/>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baseline="0" dirty="0" smtClean="0">
                <a:solidFill>
                  <a:srgbClr val="4472C4"/>
                </a:solidFill>
                <a:latin typeface="Calibri" panose="020F0502020204030204" pitchFamily="34" charset="0"/>
                <a:cs typeface="Calibri" panose="020F0502020204030204" pitchFamily="34" charset="0"/>
              </a:rPr>
              <a:t>It will </a:t>
            </a:r>
            <a:r>
              <a:rPr lang="en-US" sz="3200" b="1" baseline="0" dirty="0" smtClean="0">
                <a:solidFill>
                  <a:schemeClr val="accent5">
                    <a:lumMod val="50000"/>
                  </a:schemeClr>
                </a:solidFill>
                <a:latin typeface="Calibri" panose="020F0502020204030204" pitchFamily="34" charset="0"/>
                <a:cs typeface="Calibri" panose="020F0502020204030204" pitchFamily="34" charset="0"/>
              </a:rPr>
              <a:t>change</a:t>
            </a:r>
            <a:r>
              <a:rPr lang="en-US" sz="3200" b="1" dirty="0" smtClean="0">
                <a:solidFill>
                  <a:schemeClr val="accent5">
                    <a:lumMod val="50000"/>
                  </a:schemeClr>
                </a:solidFill>
                <a:latin typeface="Calibri" panose="020F0502020204030204" pitchFamily="34" charset="0"/>
                <a:cs typeface="Calibri" panose="020F0502020204030204" pitchFamily="34" charset="0"/>
              </a:rPr>
              <a:t> the face of Philippine Education</a:t>
            </a:r>
            <a:r>
              <a:rPr lang="en-US" sz="3200" b="1" dirty="0" smtClean="0">
                <a:solidFill>
                  <a:srgbClr val="4472C4"/>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smtClean="0">
              <a:ln>
                <a:noFill/>
              </a:ln>
              <a:solidFill>
                <a:srgbClr val="4472C4"/>
              </a:solidFill>
              <a:effectLst/>
              <a:uLnTx/>
              <a:uFillTx/>
              <a:latin typeface="Calibri" panose="020F0502020204030204" pitchFamily="34" charset="0"/>
              <a:cs typeface="Calibri" panose="020F0502020204030204" pitchFamily="34" charset="0"/>
            </a:endParaRPr>
          </a:p>
        </p:txBody>
      </p:sp>
      <p:sp>
        <p:nvSpPr>
          <p:cNvPr id="9" name="Rectangle 8"/>
          <p:cNvSpPr/>
          <p:nvPr/>
        </p:nvSpPr>
        <p:spPr>
          <a:xfrm>
            <a:off x="1885318" y="5012767"/>
            <a:ext cx="1117028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chemeClr val="accent5">
                    <a:lumMod val="50000"/>
                  </a:schemeClr>
                </a:solidFill>
                <a:latin typeface="Calibri" panose="020F0502020204030204" pitchFamily="34" charset="0"/>
                <a:cs typeface="Calibri" panose="020F0502020204030204" pitchFamily="34" charset="0"/>
              </a:rPr>
              <a:t>Teacher: “How does this affect me?”</a:t>
            </a:r>
            <a:endParaRPr kumimoji="0" lang="en-US" sz="3200" b="1" i="0" u="none" strike="noStrike" kern="1200" cap="none" spc="0" normalizeH="0" baseline="0" noProof="0" dirty="0" smtClean="0">
              <a:ln>
                <a:noFill/>
              </a:ln>
              <a:solidFill>
                <a:schemeClr val="accent5">
                  <a:lumMod val="50000"/>
                </a:schemeClr>
              </a:solidFill>
              <a:effectLst/>
              <a:uLnTx/>
              <a:uFillTx/>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187" t="1332" r="1478" b="1580"/>
          <a:stretch/>
        </p:blipFill>
        <p:spPr>
          <a:xfrm>
            <a:off x="4988560" y="298528"/>
            <a:ext cx="1895400" cy="1889759"/>
          </a:xfrm>
          <a:prstGeom prst="rect">
            <a:avLst/>
          </a:prstGeom>
        </p:spPr>
      </p:pic>
    </p:spTree>
    <p:extLst>
      <p:ext uri="{BB962C8B-B14F-4D97-AF65-F5344CB8AC3E}">
        <p14:creationId xmlns:p14="http://schemas.microsoft.com/office/powerpoint/2010/main" val="35746811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600"/>
                                        <p:tgtEl>
                                          <p:spTgt spid="10"/>
                                        </p:tgtEl>
                                      </p:cBhvr>
                                    </p:animEffect>
                                    <p:anim calcmode="lin" valueType="num">
                                      <p:cBhvr>
                                        <p:cTn id="8" dur="600" fill="hold"/>
                                        <p:tgtEl>
                                          <p:spTgt spid="10"/>
                                        </p:tgtEl>
                                        <p:attrNameLst>
                                          <p:attrName>ppt_x</p:attrName>
                                        </p:attrNameLst>
                                      </p:cBhvr>
                                      <p:tavLst>
                                        <p:tav tm="0">
                                          <p:val>
                                            <p:strVal val="#ppt_x"/>
                                          </p:val>
                                        </p:tav>
                                        <p:tav tm="100000">
                                          <p:val>
                                            <p:strVal val="#ppt_x"/>
                                          </p:val>
                                        </p:tav>
                                      </p:tavLst>
                                    </p:anim>
                                    <p:anim calcmode="lin" valueType="num">
                                      <p:cBhvr>
                                        <p:cTn id="9" dur="6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937" y="2899430"/>
            <a:ext cx="10879015" cy="1938992"/>
          </a:xfrm>
          <a:prstGeom prst="rect">
            <a:avLst/>
          </a:prstGeom>
        </p:spPr>
        <p:txBody>
          <a:bodyPr wrap="square">
            <a:spAutoFit/>
          </a:bodyPr>
          <a:lstStyle/>
          <a:p>
            <a:pPr lvl="0" algn="ctr">
              <a:defRPr/>
            </a:pPr>
            <a:r>
              <a:rPr lang="en-US" sz="4000" b="1" dirty="0">
                <a:solidFill>
                  <a:srgbClr val="4472C4"/>
                </a:solidFill>
                <a:latin typeface="Calibri" panose="020F0502020204030204" pitchFamily="34" charset="0"/>
                <a:cs typeface="Calibri" panose="020F0502020204030204" pitchFamily="34" charset="0"/>
              </a:rPr>
              <a:t>We want our </a:t>
            </a:r>
            <a:r>
              <a:rPr lang="en-US" sz="4000" b="1" dirty="0">
                <a:solidFill>
                  <a:schemeClr val="accent5">
                    <a:lumMod val="50000"/>
                  </a:schemeClr>
                </a:solidFill>
                <a:latin typeface="Calibri" panose="020F0502020204030204" pitchFamily="34" charset="0"/>
                <a:cs typeface="Calibri" panose="020F0502020204030204" pitchFamily="34" charset="0"/>
              </a:rPr>
              <a:t>teachers to embrace wholeheartedly</a:t>
            </a:r>
            <a:r>
              <a:rPr lang="en-US" sz="4000" b="1" dirty="0">
                <a:solidFill>
                  <a:srgbClr val="4472C4"/>
                </a:solidFill>
                <a:latin typeface="Calibri" panose="020F0502020204030204" pitchFamily="34" charset="0"/>
                <a:cs typeface="Calibri" panose="020F0502020204030204" pitchFamily="34" charset="0"/>
              </a:rPr>
              <a:t>, and </a:t>
            </a:r>
            <a:r>
              <a:rPr lang="en-US" sz="4000" b="1" dirty="0">
                <a:solidFill>
                  <a:schemeClr val="accent5">
                    <a:lumMod val="50000"/>
                  </a:schemeClr>
                </a:solidFill>
                <a:latin typeface="Calibri" panose="020F0502020204030204" pitchFamily="34" charset="0"/>
                <a:cs typeface="Calibri" panose="020F0502020204030204" pitchFamily="34" charset="0"/>
              </a:rPr>
              <a:t>live out </a:t>
            </a:r>
            <a:r>
              <a:rPr lang="en-US" sz="4000" b="1" dirty="0">
                <a:solidFill>
                  <a:srgbClr val="4472C4"/>
                </a:solidFill>
                <a:latin typeface="Calibri" panose="020F0502020204030204" pitchFamily="34" charset="0"/>
                <a:cs typeface="Calibri" panose="020F0502020204030204" pitchFamily="34" charset="0"/>
              </a:rPr>
              <a:t>the Philippine Professional Standards for Teachers.</a:t>
            </a:r>
          </a:p>
        </p:txBody>
      </p:sp>
    </p:spTree>
    <p:extLst>
      <p:ext uri="{BB962C8B-B14F-4D97-AF65-F5344CB8AC3E}">
        <p14:creationId xmlns:p14="http://schemas.microsoft.com/office/powerpoint/2010/main" val="3324725983"/>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27383" y="668688"/>
            <a:ext cx="8112371" cy="56323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4472C4"/>
                </a:solidFill>
                <a:effectLst/>
                <a:uLnTx/>
                <a:uFillTx/>
                <a:latin typeface="Calibri" panose="020F0502020204030204" pitchFamily="34" charset="0"/>
                <a:cs typeface="Calibri" panose="020F0502020204030204" pitchFamily="34" charset="0"/>
              </a:rPr>
              <a:t>By ensuring that the PPST is</a:t>
            </a:r>
            <a:r>
              <a:rPr kumimoji="0" lang="en-US" sz="4000" b="1" i="0" u="none" strike="noStrike" kern="1200" cap="none" spc="0" normalizeH="0" noProof="0" dirty="0" smtClean="0">
                <a:ln>
                  <a:noFill/>
                </a:ln>
                <a:solidFill>
                  <a:srgbClr val="4472C4"/>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smtClean="0">
                <a:ln>
                  <a:noFill/>
                </a:ln>
                <a:solidFill>
                  <a:schemeClr val="accent5">
                    <a:lumMod val="50000"/>
                  </a:schemeClr>
                </a:solidFill>
                <a:effectLst/>
                <a:uLnTx/>
                <a:uFillTx/>
                <a:latin typeface="Calibri" panose="020F0502020204030204" pitchFamily="34" charset="0"/>
                <a:cs typeface="Calibri" panose="020F0502020204030204" pitchFamily="34" charset="0"/>
              </a:rPr>
              <a:t>imbedded into all HR Systems.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noProof="0" dirty="0" smtClean="0">
              <a:ln>
                <a:noFill/>
              </a:ln>
              <a:solidFill>
                <a:schemeClr val="accent5">
                  <a:lumMod val="50000"/>
                </a:schemeClr>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baseline="0" dirty="0" smtClean="0">
                <a:solidFill>
                  <a:srgbClr val="4472C4"/>
                </a:solidFill>
                <a:latin typeface="Calibri" panose="020F0502020204030204" pitchFamily="34" charset="0"/>
                <a:cs typeface="Calibri" panose="020F0502020204030204" pitchFamily="34" charset="0"/>
              </a:rPr>
              <a:t>This is to ensure that the</a:t>
            </a:r>
            <a:r>
              <a:rPr lang="en-US" sz="4000" b="1" dirty="0" smtClean="0">
                <a:solidFill>
                  <a:srgbClr val="4472C4"/>
                </a:solidFill>
                <a:latin typeface="Calibri" panose="020F0502020204030204" pitchFamily="34" charset="0"/>
                <a:cs typeface="Calibri" panose="020F0502020204030204" pitchFamily="34" charset="0"/>
              </a:rPr>
              <a:t> </a:t>
            </a:r>
            <a:r>
              <a:rPr lang="en-US" sz="4000" b="1" dirty="0" smtClean="0">
                <a:solidFill>
                  <a:schemeClr val="accent5">
                    <a:lumMod val="50000"/>
                  </a:schemeClr>
                </a:solidFill>
                <a:latin typeface="Calibri" panose="020F0502020204030204" pitchFamily="34" charset="0"/>
                <a:cs typeface="Calibri" panose="020F0502020204030204" pitchFamily="34" charset="0"/>
              </a:rPr>
              <a:t>standards become part of our Teachers’ everyday lives.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smtClean="0">
              <a:solidFill>
                <a:schemeClr val="accent5">
                  <a:lumMod val="50000"/>
                </a:schemeClr>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4472C4"/>
                </a:solidFill>
                <a:effectLst/>
                <a:uLnTx/>
                <a:uFillTx/>
                <a:latin typeface="Calibri" panose="020F0502020204030204" pitchFamily="34" charset="0"/>
                <a:cs typeface="Calibri" panose="020F0502020204030204" pitchFamily="34" charset="0"/>
              </a:rPr>
              <a:t>Thus, the integration must be </a:t>
            </a:r>
            <a:r>
              <a:rPr kumimoji="0" lang="en-US" sz="4000" b="1" i="0" u="none" strike="noStrike" kern="1200" cap="none" spc="0" normalizeH="0" baseline="0" noProof="0" dirty="0" smtClean="0">
                <a:ln>
                  <a:noFill/>
                </a:ln>
                <a:solidFill>
                  <a:schemeClr val="accent5">
                    <a:lumMod val="50000"/>
                  </a:schemeClr>
                </a:solidFill>
                <a:effectLst/>
                <a:uLnTx/>
                <a:uFillTx/>
                <a:latin typeface="Calibri" panose="020F0502020204030204" pitchFamily="34" charset="0"/>
                <a:cs typeface="Calibri" panose="020F0502020204030204" pitchFamily="34" charset="0"/>
              </a:rPr>
              <a:t>simple, seamless, uniform,</a:t>
            </a:r>
            <a:r>
              <a:rPr kumimoji="0" lang="en-US" sz="4000" b="1" i="0" u="none" strike="noStrike" kern="1200" cap="none" spc="0" normalizeH="0" noProof="0" dirty="0" smtClean="0">
                <a:ln>
                  <a:noFill/>
                </a:ln>
                <a:solidFill>
                  <a:schemeClr val="accent5">
                    <a:lumMod val="50000"/>
                  </a:schemeClr>
                </a:solidFill>
                <a:effectLst/>
                <a:uLnTx/>
                <a:uFillTx/>
                <a:latin typeface="Calibri" panose="020F0502020204030204" pitchFamily="34" charset="0"/>
                <a:cs typeface="Calibri" panose="020F0502020204030204" pitchFamily="34" charset="0"/>
              </a:rPr>
              <a:t> and universal</a:t>
            </a:r>
            <a:r>
              <a:rPr kumimoji="0" lang="en-US" sz="4000" b="1" i="0" u="none" strike="noStrike" kern="1200" cap="none" spc="0" normalizeH="0" noProof="0" dirty="0" smtClean="0">
                <a:ln>
                  <a:noFill/>
                </a:ln>
                <a:solidFill>
                  <a:srgbClr val="4472C4"/>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smtClean="0">
              <a:ln>
                <a:noFill/>
              </a:ln>
              <a:solidFill>
                <a:srgbClr val="4472C4"/>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9386386"/>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pEd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pEd Font theme">
      <a:majorFont>
        <a:latin typeface="Bookman Old Styl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12279</TotalTime>
  <Words>2421</Words>
  <Application>Microsoft Office PowerPoint</Application>
  <PresentationFormat>Widescreen</PresentationFormat>
  <Paragraphs>375</Paragraphs>
  <Slides>42</Slides>
  <Notes>21</Notes>
  <HiddenSlides>1</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42</vt:i4>
      </vt:variant>
    </vt:vector>
  </HeadingPairs>
  <TitlesOfParts>
    <vt:vector size="62" baseType="lpstr">
      <vt:lpstr>ＭＳ Ｐゴシック</vt:lpstr>
      <vt:lpstr>Arial</vt:lpstr>
      <vt:lpstr>Arial Black</vt:lpstr>
      <vt:lpstr>Avenir Book</vt:lpstr>
      <vt:lpstr>Bookman Old Style</vt:lpstr>
      <vt:lpstr>Calibri</vt:lpstr>
      <vt:lpstr>Calibri Light</vt:lpstr>
      <vt:lpstr>Century Gothic</vt:lpstr>
      <vt:lpstr>Gotham Medium</vt:lpstr>
      <vt:lpstr>Impact</vt:lpstr>
      <vt:lpstr>Verdana</vt:lpstr>
      <vt:lpstr>Wingdings</vt:lpstr>
      <vt:lpstr>Office Theme</vt:lpstr>
      <vt:lpstr>2_Office Theme</vt:lpstr>
      <vt:lpstr>1_Office Theme</vt:lpstr>
      <vt:lpstr>3_Office Theme</vt:lpstr>
      <vt:lpstr>4_Office Theme</vt:lpstr>
      <vt:lpstr>5_Office Theme</vt:lpstr>
      <vt:lpstr>DepEd Theme</vt:lpstr>
      <vt:lpstr>6_Office Theme</vt:lpstr>
      <vt:lpstr>Aligning the ppst to deped’s hr systems</vt:lpstr>
      <vt:lpstr>Alignment with DepEd’s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52</cp:revision>
  <dcterms:created xsi:type="dcterms:W3CDTF">2018-04-19T01:43:01Z</dcterms:created>
  <dcterms:modified xsi:type="dcterms:W3CDTF">2018-08-23T23:49:33Z</dcterms:modified>
</cp:coreProperties>
</file>