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27"/>
  </p:notesMasterIdLst>
  <p:sldIdLst>
    <p:sldId id="256" r:id="rId2"/>
    <p:sldId id="296" r:id="rId3"/>
    <p:sldId id="260" r:id="rId4"/>
    <p:sldId id="262" r:id="rId5"/>
    <p:sldId id="263" r:id="rId6"/>
    <p:sldId id="264" r:id="rId7"/>
    <p:sldId id="265" r:id="rId8"/>
    <p:sldId id="266" r:id="rId9"/>
    <p:sldId id="291" r:id="rId10"/>
    <p:sldId id="283" r:id="rId11"/>
    <p:sldId id="292" r:id="rId12"/>
    <p:sldId id="293" r:id="rId13"/>
    <p:sldId id="298" r:id="rId14"/>
    <p:sldId id="299" r:id="rId15"/>
    <p:sldId id="294" r:id="rId16"/>
    <p:sldId id="297" r:id="rId17"/>
    <p:sldId id="284" r:id="rId18"/>
    <p:sldId id="285" r:id="rId19"/>
    <p:sldId id="267" r:id="rId20"/>
    <p:sldId id="286" r:id="rId21"/>
    <p:sldId id="287" r:id="rId22"/>
    <p:sldId id="268" r:id="rId23"/>
    <p:sldId id="288" r:id="rId24"/>
    <p:sldId id="279" r:id="rId25"/>
    <p:sldId id="282" r:id="rId2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5F724C7-4C93-42A4-B37E-BF480E598425}">
  <a:tblStyle styleId="{E5F724C7-4C93-42A4-B37E-BF480E598425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16BE00-08F3-4DB1-83AF-F859A31BEB72}" type="doc">
      <dgm:prSet loTypeId="urn:microsoft.com/office/officeart/2005/8/layout/cycle6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5AAECD7-F639-4A6D-92CA-4C145D707B46}">
      <dgm:prSet phldrT="[Text]" custT="1"/>
      <dgm:spPr/>
      <dgm:t>
        <a:bodyPr/>
        <a:lstStyle/>
        <a:p>
          <a:r>
            <a:rPr lang="en-US" sz="1200"/>
            <a:t>Well-defined Purposes of Assessment Strategies</a:t>
          </a:r>
        </a:p>
      </dgm:t>
    </dgm:pt>
    <dgm:pt modelId="{56FF0FF2-80BA-4EFE-A5C2-2432BC2B9685}" type="parTrans" cxnId="{AED7DD0C-8C27-47B4-ACDD-ED521FE0BD41}">
      <dgm:prSet/>
      <dgm:spPr/>
      <dgm:t>
        <a:bodyPr/>
        <a:lstStyle/>
        <a:p>
          <a:endParaRPr lang="en-US"/>
        </a:p>
      </dgm:t>
    </dgm:pt>
    <dgm:pt modelId="{F2BBF041-7CB4-49BE-A984-2E343F5F5558}" type="sibTrans" cxnId="{AED7DD0C-8C27-47B4-ACDD-ED521FE0BD41}">
      <dgm:prSet/>
      <dgm:spPr/>
      <dgm:t>
        <a:bodyPr/>
        <a:lstStyle/>
        <a:p>
          <a:endParaRPr lang="en-US"/>
        </a:p>
      </dgm:t>
    </dgm:pt>
    <dgm:pt modelId="{BECA21D0-F799-4835-943A-CA5266E84901}">
      <dgm:prSet phldrT="[Text]" custT="1"/>
      <dgm:spPr/>
      <dgm:t>
        <a:bodyPr/>
        <a:lstStyle/>
        <a:p>
          <a:r>
            <a:rPr lang="en-US" sz="1200"/>
            <a:t>Well-trained Examinations Personnel</a:t>
          </a:r>
        </a:p>
      </dgm:t>
    </dgm:pt>
    <dgm:pt modelId="{75DC3E7C-4015-47D4-ADC4-53D6B655E60A}" type="parTrans" cxnId="{B1F27A23-1BF5-4390-AB8C-AC6EAACD7AFF}">
      <dgm:prSet/>
      <dgm:spPr/>
      <dgm:t>
        <a:bodyPr/>
        <a:lstStyle/>
        <a:p>
          <a:endParaRPr lang="en-US"/>
        </a:p>
      </dgm:t>
    </dgm:pt>
    <dgm:pt modelId="{B05D1D1A-94FD-4234-9632-D97BE01DE2BF}" type="sibTrans" cxnId="{B1F27A23-1BF5-4390-AB8C-AC6EAACD7AFF}">
      <dgm:prSet/>
      <dgm:spPr/>
      <dgm:t>
        <a:bodyPr/>
        <a:lstStyle/>
        <a:p>
          <a:endParaRPr lang="en-US"/>
        </a:p>
      </dgm:t>
    </dgm:pt>
    <dgm:pt modelId="{2BCAFDAA-8E15-4BB8-AFBA-B44CDBAF404D}">
      <dgm:prSet phldrT="[Text]" custT="1"/>
      <dgm:spPr/>
      <dgm:t>
        <a:bodyPr/>
        <a:lstStyle/>
        <a:p>
          <a:r>
            <a:rPr lang="en-US" sz="1200"/>
            <a:t>Credibility and Integrity of Testing Personnel</a:t>
          </a:r>
        </a:p>
      </dgm:t>
    </dgm:pt>
    <dgm:pt modelId="{2359F2E4-FB8B-418D-A1E1-574CCB6162F1}" type="parTrans" cxnId="{17BB83CF-23A1-4563-9394-667FF2C09862}">
      <dgm:prSet/>
      <dgm:spPr/>
      <dgm:t>
        <a:bodyPr/>
        <a:lstStyle/>
        <a:p>
          <a:endParaRPr lang="en-US"/>
        </a:p>
      </dgm:t>
    </dgm:pt>
    <dgm:pt modelId="{6609FCC4-E6D0-4477-AC7E-9BFA3B988115}" type="sibTrans" cxnId="{17BB83CF-23A1-4563-9394-667FF2C09862}">
      <dgm:prSet/>
      <dgm:spPr/>
      <dgm:t>
        <a:bodyPr/>
        <a:lstStyle/>
        <a:p>
          <a:endParaRPr lang="en-US"/>
        </a:p>
      </dgm:t>
    </dgm:pt>
    <dgm:pt modelId="{1E0B3E13-1EDE-4F0C-B9D2-C78ABA3588E0}">
      <dgm:prSet phldrT="[Text]" custT="1"/>
      <dgm:spPr/>
      <dgm:t>
        <a:bodyPr/>
        <a:lstStyle/>
        <a:p>
          <a:r>
            <a:rPr lang="en-US" sz="1200"/>
            <a:t>Sufficiently Funded</a:t>
          </a:r>
          <a:br>
            <a:rPr lang="en-US" sz="1200"/>
          </a:br>
          <a:r>
            <a:rPr lang="en-US" sz="1200"/>
            <a:t>by the Government</a:t>
          </a:r>
        </a:p>
      </dgm:t>
    </dgm:pt>
    <dgm:pt modelId="{2D502F05-1CB5-4FD2-9DCD-C015D79C5AFC}" type="parTrans" cxnId="{991C5ED5-DD44-4200-8ABD-B8FE597ED7AB}">
      <dgm:prSet/>
      <dgm:spPr/>
      <dgm:t>
        <a:bodyPr/>
        <a:lstStyle/>
        <a:p>
          <a:endParaRPr lang="en-US"/>
        </a:p>
      </dgm:t>
    </dgm:pt>
    <dgm:pt modelId="{9FCE5A95-1A8C-445A-9492-FB41885AF5AE}" type="sibTrans" cxnId="{991C5ED5-DD44-4200-8ABD-B8FE597ED7AB}">
      <dgm:prSet/>
      <dgm:spPr/>
      <dgm:t>
        <a:bodyPr/>
        <a:lstStyle/>
        <a:p>
          <a:endParaRPr lang="en-US"/>
        </a:p>
      </dgm:t>
    </dgm:pt>
    <dgm:pt modelId="{80841D9D-44CD-44E9-B5B4-711AF0548605}">
      <dgm:prSet phldrT="[Text]" custT="1"/>
      <dgm:spPr/>
      <dgm:t>
        <a:bodyPr/>
        <a:lstStyle/>
        <a:p>
          <a:r>
            <a:rPr lang="en-US" sz="1200"/>
            <a:t>Reliable and Valid Assessments</a:t>
          </a:r>
        </a:p>
      </dgm:t>
    </dgm:pt>
    <dgm:pt modelId="{F2BF2B59-83AB-40BA-AB8B-7DB049F475F4}" type="parTrans" cxnId="{BF96B797-7AEF-40B4-8C5C-D95D48F28A37}">
      <dgm:prSet/>
      <dgm:spPr/>
      <dgm:t>
        <a:bodyPr/>
        <a:lstStyle/>
        <a:p>
          <a:endParaRPr lang="en-US"/>
        </a:p>
      </dgm:t>
    </dgm:pt>
    <dgm:pt modelId="{631D83CB-B593-4C57-9803-71A59A7AD316}" type="sibTrans" cxnId="{BF96B797-7AEF-40B4-8C5C-D95D48F28A37}">
      <dgm:prSet/>
      <dgm:spPr/>
      <dgm:t>
        <a:bodyPr/>
        <a:lstStyle/>
        <a:p>
          <a:endParaRPr lang="en-US"/>
        </a:p>
      </dgm:t>
    </dgm:pt>
    <dgm:pt modelId="{E5175C56-D880-4347-9CB1-CD3E9BC0D839}" type="pres">
      <dgm:prSet presAssocID="{5C16BE00-08F3-4DB1-83AF-F859A31BEB7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B6BBCF-A97F-4E82-A8AA-503CE6671B7B}" type="pres">
      <dgm:prSet presAssocID="{F5AAECD7-F639-4A6D-92CA-4C145D707B46}" presName="node" presStyleLbl="node1" presStyleIdx="0" presStyleCnt="5" custScaleX="1487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FE1DBC-C773-45F7-AA67-43A41413948E}" type="pres">
      <dgm:prSet presAssocID="{F5AAECD7-F639-4A6D-92CA-4C145D707B46}" presName="spNode" presStyleCnt="0"/>
      <dgm:spPr/>
    </dgm:pt>
    <dgm:pt modelId="{B7E4CFCD-FCEB-40A8-B15C-A4A7500972E9}" type="pres">
      <dgm:prSet presAssocID="{F2BBF041-7CB4-49BE-A984-2E343F5F5558}" presName="sibTrans" presStyleLbl="sibTrans1D1" presStyleIdx="0" presStyleCnt="5"/>
      <dgm:spPr/>
      <dgm:t>
        <a:bodyPr/>
        <a:lstStyle/>
        <a:p>
          <a:endParaRPr lang="en-US"/>
        </a:p>
      </dgm:t>
    </dgm:pt>
    <dgm:pt modelId="{749B14AF-B900-4DF9-9AA7-C4845C16A213}" type="pres">
      <dgm:prSet presAssocID="{BECA21D0-F799-4835-943A-CA5266E84901}" presName="node" presStyleLbl="node1" presStyleIdx="1" presStyleCnt="5" custScaleX="1614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41EF98-BBC5-49B8-89EC-350AA999E5C4}" type="pres">
      <dgm:prSet presAssocID="{BECA21D0-F799-4835-943A-CA5266E84901}" presName="spNode" presStyleCnt="0"/>
      <dgm:spPr/>
    </dgm:pt>
    <dgm:pt modelId="{9714B862-4D05-4F3A-9977-B52721E54F3B}" type="pres">
      <dgm:prSet presAssocID="{B05D1D1A-94FD-4234-9632-D97BE01DE2BF}" presName="sibTrans" presStyleLbl="sibTrans1D1" presStyleIdx="1" presStyleCnt="5"/>
      <dgm:spPr/>
      <dgm:t>
        <a:bodyPr/>
        <a:lstStyle/>
        <a:p>
          <a:endParaRPr lang="en-US"/>
        </a:p>
      </dgm:t>
    </dgm:pt>
    <dgm:pt modelId="{DA6515BF-82D0-4F2E-A3C5-55EF9EC2BA19}" type="pres">
      <dgm:prSet presAssocID="{2BCAFDAA-8E15-4BB8-AFBA-B44CDBAF404D}" presName="node" presStyleLbl="node1" presStyleIdx="2" presStyleCnt="5" custScaleX="138210" custRadScaleRad="100163" custRadScaleInc="-590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635AE-9185-4F7E-B284-739E914B0D57}" type="pres">
      <dgm:prSet presAssocID="{2BCAFDAA-8E15-4BB8-AFBA-B44CDBAF404D}" presName="spNode" presStyleCnt="0"/>
      <dgm:spPr/>
    </dgm:pt>
    <dgm:pt modelId="{99B238C1-D7CE-4DC0-9D84-FE10AF5AA5FC}" type="pres">
      <dgm:prSet presAssocID="{6609FCC4-E6D0-4477-AC7E-9BFA3B988115}" presName="sibTrans" presStyleLbl="sibTrans1D1" presStyleIdx="2" presStyleCnt="5"/>
      <dgm:spPr/>
      <dgm:t>
        <a:bodyPr/>
        <a:lstStyle/>
        <a:p>
          <a:endParaRPr lang="en-US"/>
        </a:p>
      </dgm:t>
    </dgm:pt>
    <dgm:pt modelId="{2561DBEA-3F22-4225-B69A-DC526F54F4D1}" type="pres">
      <dgm:prSet presAssocID="{1E0B3E13-1EDE-4F0C-B9D2-C78ABA3588E0}" presName="node" presStyleLbl="node1" presStyleIdx="3" presStyleCnt="5" custScaleX="152918" custRadScaleRad="98564" custRadScaleInc="55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F9285D-3487-439C-9081-616280D032ED}" type="pres">
      <dgm:prSet presAssocID="{1E0B3E13-1EDE-4F0C-B9D2-C78ABA3588E0}" presName="spNode" presStyleCnt="0"/>
      <dgm:spPr/>
    </dgm:pt>
    <dgm:pt modelId="{F4FB8C6A-2BFB-4D4C-BEA4-D5A12F11CEE6}" type="pres">
      <dgm:prSet presAssocID="{9FCE5A95-1A8C-445A-9492-FB41885AF5AE}" presName="sibTrans" presStyleLbl="sibTrans1D1" presStyleIdx="3" presStyleCnt="5"/>
      <dgm:spPr/>
      <dgm:t>
        <a:bodyPr/>
        <a:lstStyle/>
        <a:p>
          <a:endParaRPr lang="en-US"/>
        </a:p>
      </dgm:t>
    </dgm:pt>
    <dgm:pt modelId="{84EDB746-8026-4474-AC92-69E080CA5D12}" type="pres">
      <dgm:prSet presAssocID="{80841D9D-44CD-44E9-B5B4-711AF0548605}" presName="node" presStyleLbl="node1" presStyleIdx="4" presStyleCnt="5" custScaleX="1292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BAA8A3-44B9-42B4-A716-750E817D8118}" type="pres">
      <dgm:prSet presAssocID="{80841D9D-44CD-44E9-B5B4-711AF0548605}" presName="spNode" presStyleCnt="0"/>
      <dgm:spPr/>
    </dgm:pt>
    <dgm:pt modelId="{17C45941-A918-408A-AE0F-26C69A4619CB}" type="pres">
      <dgm:prSet presAssocID="{631D83CB-B593-4C57-9803-71A59A7AD316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6248276F-A326-499C-A6CA-23CD9A5DD73D}" type="presOf" srcId="{9FCE5A95-1A8C-445A-9492-FB41885AF5AE}" destId="{F4FB8C6A-2BFB-4D4C-BEA4-D5A12F11CEE6}" srcOrd="0" destOrd="0" presId="urn:microsoft.com/office/officeart/2005/8/layout/cycle6"/>
    <dgm:cxn modelId="{D2F8CBCD-A91D-4E2E-93BA-41F6C895E9A9}" type="presOf" srcId="{F5AAECD7-F639-4A6D-92CA-4C145D707B46}" destId="{49B6BBCF-A97F-4E82-A8AA-503CE6671B7B}" srcOrd="0" destOrd="0" presId="urn:microsoft.com/office/officeart/2005/8/layout/cycle6"/>
    <dgm:cxn modelId="{BF96B797-7AEF-40B4-8C5C-D95D48F28A37}" srcId="{5C16BE00-08F3-4DB1-83AF-F859A31BEB72}" destId="{80841D9D-44CD-44E9-B5B4-711AF0548605}" srcOrd="4" destOrd="0" parTransId="{F2BF2B59-83AB-40BA-AB8B-7DB049F475F4}" sibTransId="{631D83CB-B593-4C57-9803-71A59A7AD316}"/>
    <dgm:cxn modelId="{E4E80F58-AC93-449A-915C-8C673BC423D4}" type="presOf" srcId="{631D83CB-B593-4C57-9803-71A59A7AD316}" destId="{17C45941-A918-408A-AE0F-26C69A4619CB}" srcOrd="0" destOrd="0" presId="urn:microsoft.com/office/officeart/2005/8/layout/cycle6"/>
    <dgm:cxn modelId="{99516ABE-8D18-43CD-B7C9-10E6632A17F9}" type="presOf" srcId="{BECA21D0-F799-4835-943A-CA5266E84901}" destId="{749B14AF-B900-4DF9-9AA7-C4845C16A213}" srcOrd="0" destOrd="0" presId="urn:microsoft.com/office/officeart/2005/8/layout/cycle6"/>
    <dgm:cxn modelId="{51F47FA7-84C8-48B0-9AC4-A4670411CF8C}" type="presOf" srcId="{2BCAFDAA-8E15-4BB8-AFBA-B44CDBAF404D}" destId="{DA6515BF-82D0-4F2E-A3C5-55EF9EC2BA19}" srcOrd="0" destOrd="0" presId="urn:microsoft.com/office/officeart/2005/8/layout/cycle6"/>
    <dgm:cxn modelId="{AED7DD0C-8C27-47B4-ACDD-ED521FE0BD41}" srcId="{5C16BE00-08F3-4DB1-83AF-F859A31BEB72}" destId="{F5AAECD7-F639-4A6D-92CA-4C145D707B46}" srcOrd="0" destOrd="0" parTransId="{56FF0FF2-80BA-4EFE-A5C2-2432BC2B9685}" sibTransId="{F2BBF041-7CB4-49BE-A984-2E343F5F5558}"/>
    <dgm:cxn modelId="{E863352F-09FF-4634-9E52-8B14D1462630}" type="presOf" srcId="{6609FCC4-E6D0-4477-AC7E-9BFA3B988115}" destId="{99B238C1-D7CE-4DC0-9D84-FE10AF5AA5FC}" srcOrd="0" destOrd="0" presId="urn:microsoft.com/office/officeart/2005/8/layout/cycle6"/>
    <dgm:cxn modelId="{991C5ED5-DD44-4200-8ABD-B8FE597ED7AB}" srcId="{5C16BE00-08F3-4DB1-83AF-F859A31BEB72}" destId="{1E0B3E13-1EDE-4F0C-B9D2-C78ABA3588E0}" srcOrd="3" destOrd="0" parTransId="{2D502F05-1CB5-4FD2-9DCD-C015D79C5AFC}" sibTransId="{9FCE5A95-1A8C-445A-9492-FB41885AF5AE}"/>
    <dgm:cxn modelId="{B1F27A23-1BF5-4390-AB8C-AC6EAACD7AFF}" srcId="{5C16BE00-08F3-4DB1-83AF-F859A31BEB72}" destId="{BECA21D0-F799-4835-943A-CA5266E84901}" srcOrd="1" destOrd="0" parTransId="{75DC3E7C-4015-47D4-ADC4-53D6B655E60A}" sibTransId="{B05D1D1A-94FD-4234-9632-D97BE01DE2BF}"/>
    <dgm:cxn modelId="{870E0E8A-79DD-4808-A7CC-42D88FDF0C7C}" type="presOf" srcId="{1E0B3E13-1EDE-4F0C-B9D2-C78ABA3588E0}" destId="{2561DBEA-3F22-4225-B69A-DC526F54F4D1}" srcOrd="0" destOrd="0" presId="urn:microsoft.com/office/officeart/2005/8/layout/cycle6"/>
    <dgm:cxn modelId="{A4F5ABEA-448F-41D6-8EFF-300B6C0FFDCE}" type="presOf" srcId="{5C16BE00-08F3-4DB1-83AF-F859A31BEB72}" destId="{E5175C56-D880-4347-9CB1-CD3E9BC0D839}" srcOrd="0" destOrd="0" presId="urn:microsoft.com/office/officeart/2005/8/layout/cycle6"/>
    <dgm:cxn modelId="{17BB83CF-23A1-4563-9394-667FF2C09862}" srcId="{5C16BE00-08F3-4DB1-83AF-F859A31BEB72}" destId="{2BCAFDAA-8E15-4BB8-AFBA-B44CDBAF404D}" srcOrd="2" destOrd="0" parTransId="{2359F2E4-FB8B-418D-A1E1-574CCB6162F1}" sibTransId="{6609FCC4-E6D0-4477-AC7E-9BFA3B988115}"/>
    <dgm:cxn modelId="{56DFDEC0-1FC7-411F-B918-33D3313DEE9C}" type="presOf" srcId="{F2BBF041-7CB4-49BE-A984-2E343F5F5558}" destId="{B7E4CFCD-FCEB-40A8-B15C-A4A7500972E9}" srcOrd="0" destOrd="0" presId="urn:microsoft.com/office/officeart/2005/8/layout/cycle6"/>
    <dgm:cxn modelId="{ED71782E-F9C3-4CC7-98AA-1F261704FD1E}" type="presOf" srcId="{80841D9D-44CD-44E9-B5B4-711AF0548605}" destId="{84EDB746-8026-4474-AC92-69E080CA5D12}" srcOrd="0" destOrd="0" presId="urn:microsoft.com/office/officeart/2005/8/layout/cycle6"/>
    <dgm:cxn modelId="{5481727C-294C-4522-8A79-EAF15931D542}" type="presOf" srcId="{B05D1D1A-94FD-4234-9632-D97BE01DE2BF}" destId="{9714B862-4D05-4F3A-9977-B52721E54F3B}" srcOrd="0" destOrd="0" presId="urn:microsoft.com/office/officeart/2005/8/layout/cycle6"/>
    <dgm:cxn modelId="{A91C8B99-D732-419E-9B22-C116C0296763}" type="presParOf" srcId="{E5175C56-D880-4347-9CB1-CD3E9BC0D839}" destId="{49B6BBCF-A97F-4E82-A8AA-503CE6671B7B}" srcOrd="0" destOrd="0" presId="urn:microsoft.com/office/officeart/2005/8/layout/cycle6"/>
    <dgm:cxn modelId="{32B01A13-E508-4FF0-A867-3259714E2B94}" type="presParOf" srcId="{E5175C56-D880-4347-9CB1-CD3E9BC0D839}" destId="{34FE1DBC-C773-45F7-AA67-43A41413948E}" srcOrd="1" destOrd="0" presId="urn:microsoft.com/office/officeart/2005/8/layout/cycle6"/>
    <dgm:cxn modelId="{BE98EDE0-9D25-4B74-95BC-78123C5F0950}" type="presParOf" srcId="{E5175C56-D880-4347-9CB1-CD3E9BC0D839}" destId="{B7E4CFCD-FCEB-40A8-B15C-A4A7500972E9}" srcOrd="2" destOrd="0" presId="urn:microsoft.com/office/officeart/2005/8/layout/cycle6"/>
    <dgm:cxn modelId="{86B054EB-97FB-4D70-94A4-A6690B3B1B34}" type="presParOf" srcId="{E5175C56-D880-4347-9CB1-CD3E9BC0D839}" destId="{749B14AF-B900-4DF9-9AA7-C4845C16A213}" srcOrd="3" destOrd="0" presId="urn:microsoft.com/office/officeart/2005/8/layout/cycle6"/>
    <dgm:cxn modelId="{75A34EEC-2FCA-4D5B-95EE-19F257B85891}" type="presParOf" srcId="{E5175C56-D880-4347-9CB1-CD3E9BC0D839}" destId="{1E41EF98-BBC5-49B8-89EC-350AA999E5C4}" srcOrd="4" destOrd="0" presId="urn:microsoft.com/office/officeart/2005/8/layout/cycle6"/>
    <dgm:cxn modelId="{62878D49-2033-466B-8D74-79BE28BB915C}" type="presParOf" srcId="{E5175C56-D880-4347-9CB1-CD3E9BC0D839}" destId="{9714B862-4D05-4F3A-9977-B52721E54F3B}" srcOrd="5" destOrd="0" presId="urn:microsoft.com/office/officeart/2005/8/layout/cycle6"/>
    <dgm:cxn modelId="{640CD1D8-C280-4447-95A2-F6A4C6B8DAF1}" type="presParOf" srcId="{E5175C56-D880-4347-9CB1-CD3E9BC0D839}" destId="{DA6515BF-82D0-4F2E-A3C5-55EF9EC2BA19}" srcOrd="6" destOrd="0" presId="urn:microsoft.com/office/officeart/2005/8/layout/cycle6"/>
    <dgm:cxn modelId="{A333B275-9108-4A29-B0FF-1D49512ECFC5}" type="presParOf" srcId="{E5175C56-D880-4347-9CB1-CD3E9BC0D839}" destId="{410635AE-9185-4F7E-B284-739E914B0D57}" srcOrd="7" destOrd="0" presId="urn:microsoft.com/office/officeart/2005/8/layout/cycle6"/>
    <dgm:cxn modelId="{CB59364B-993F-4989-8ABB-D9AA8A7C80FF}" type="presParOf" srcId="{E5175C56-D880-4347-9CB1-CD3E9BC0D839}" destId="{99B238C1-D7CE-4DC0-9D84-FE10AF5AA5FC}" srcOrd="8" destOrd="0" presId="urn:microsoft.com/office/officeart/2005/8/layout/cycle6"/>
    <dgm:cxn modelId="{ACD6CEB6-E1EB-4BFB-A0FC-C1C6FB3A0DE9}" type="presParOf" srcId="{E5175C56-D880-4347-9CB1-CD3E9BC0D839}" destId="{2561DBEA-3F22-4225-B69A-DC526F54F4D1}" srcOrd="9" destOrd="0" presId="urn:microsoft.com/office/officeart/2005/8/layout/cycle6"/>
    <dgm:cxn modelId="{E6CB82E1-F03E-4E20-B9E3-5F1C3873FA28}" type="presParOf" srcId="{E5175C56-D880-4347-9CB1-CD3E9BC0D839}" destId="{B2F9285D-3487-439C-9081-616280D032ED}" srcOrd="10" destOrd="0" presId="urn:microsoft.com/office/officeart/2005/8/layout/cycle6"/>
    <dgm:cxn modelId="{E9D26AED-9D6D-4D6B-A263-8B4D78A65FE3}" type="presParOf" srcId="{E5175C56-D880-4347-9CB1-CD3E9BC0D839}" destId="{F4FB8C6A-2BFB-4D4C-BEA4-D5A12F11CEE6}" srcOrd="11" destOrd="0" presId="urn:microsoft.com/office/officeart/2005/8/layout/cycle6"/>
    <dgm:cxn modelId="{567BB8D2-DD76-4C21-80E6-D35CFB21B627}" type="presParOf" srcId="{E5175C56-D880-4347-9CB1-CD3E9BC0D839}" destId="{84EDB746-8026-4474-AC92-69E080CA5D12}" srcOrd="12" destOrd="0" presId="urn:microsoft.com/office/officeart/2005/8/layout/cycle6"/>
    <dgm:cxn modelId="{2040BAA7-4AA4-4CDF-948D-FC887751B9B7}" type="presParOf" srcId="{E5175C56-D880-4347-9CB1-CD3E9BC0D839}" destId="{07BAA8A3-44B9-42B4-A716-750E817D8118}" srcOrd="13" destOrd="0" presId="urn:microsoft.com/office/officeart/2005/8/layout/cycle6"/>
    <dgm:cxn modelId="{E51FCE37-4CD5-4455-97DA-FD517C7B3621}" type="presParOf" srcId="{E5175C56-D880-4347-9CB1-CD3E9BC0D839}" destId="{17C45941-A918-408A-AE0F-26C69A4619CB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6BBCF-A97F-4E82-A8AA-503CE6671B7B}">
      <dsp:nvSpPr>
        <dsp:cNvPr id="0" name=""/>
        <dsp:cNvSpPr/>
      </dsp:nvSpPr>
      <dsp:spPr>
        <a:xfrm>
          <a:off x="2499935" y="2080"/>
          <a:ext cx="1995924" cy="87215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Well-defined Purposes of Assessment Strategies</a:t>
          </a:r>
        </a:p>
      </dsp:txBody>
      <dsp:txXfrm>
        <a:off x="2542510" y="44655"/>
        <a:ext cx="1910774" cy="787000"/>
      </dsp:txXfrm>
    </dsp:sp>
    <dsp:sp modelId="{B7E4CFCD-FCEB-40A8-B15C-A4A7500972E9}">
      <dsp:nvSpPr>
        <dsp:cNvPr id="0" name=""/>
        <dsp:cNvSpPr/>
      </dsp:nvSpPr>
      <dsp:spPr>
        <a:xfrm>
          <a:off x="1753965" y="438156"/>
          <a:ext cx="3487864" cy="3487864"/>
        </a:xfrm>
        <a:custGeom>
          <a:avLst/>
          <a:gdLst/>
          <a:ahLst/>
          <a:cxnLst/>
          <a:rect l="0" t="0" r="0" b="0"/>
          <a:pathLst>
            <a:path>
              <a:moveTo>
                <a:pt x="2747125" y="317431"/>
              </a:moveTo>
              <a:arcTo wR="1743932" hR="1743932" stAng="18307018" swAng="1240902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B14AF-B900-4DF9-9AA7-C4845C16A213}">
      <dsp:nvSpPr>
        <dsp:cNvPr id="0" name=""/>
        <dsp:cNvSpPr/>
      </dsp:nvSpPr>
      <dsp:spPr>
        <a:xfrm>
          <a:off x="4073029" y="1207108"/>
          <a:ext cx="2166892" cy="87215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Well-trained Examinations Personnel</a:t>
          </a:r>
        </a:p>
      </dsp:txBody>
      <dsp:txXfrm>
        <a:off x="4115604" y="1249683"/>
        <a:ext cx="2081742" cy="787000"/>
      </dsp:txXfrm>
    </dsp:sp>
    <dsp:sp modelId="{9714B862-4D05-4F3A-9977-B52721E54F3B}">
      <dsp:nvSpPr>
        <dsp:cNvPr id="0" name=""/>
        <dsp:cNvSpPr/>
      </dsp:nvSpPr>
      <dsp:spPr>
        <a:xfrm>
          <a:off x="1754354" y="444537"/>
          <a:ext cx="3487864" cy="3487864"/>
        </a:xfrm>
        <a:custGeom>
          <a:avLst/>
          <a:gdLst/>
          <a:ahLst/>
          <a:cxnLst/>
          <a:rect l="0" t="0" r="0" b="0"/>
          <a:pathLst>
            <a:path>
              <a:moveTo>
                <a:pt x="3484922" y="1642676"/>
              </a:moveTo>
              <a:arcTo wR="1743932" hR="1743932" stAng="21400286" swAng="1553384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515BF-82D0-4F2E-A3C5-55EF9EC2BA19}">
      <dsp:nvSpPr>
        <dsp:cNvPr id="0" name=""/>
        <dsp:cNvSpPr/>
      </dsp:nvSpPr>
      <dsp:spPr>
        <a:xfrm>
          <a:off x="3912040" y="2864914"/>
          <a:ext cx="1854461" cy="87215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Credibility and Integrity of Testing Personnel</a:t>
          </a:r>
        </a:p>
      </dsp:txBody>
      <dsp:txXfrm>
        <a:off x="3954615" y="2907489"/>
        <a:ext cx="1769311" cy="787000"/>
      </dsp:txXfrm>
    </dsp:sp>
    <dsp:sp modelId="{99B238C1-D7CE-4DC0-9D84-FE10AF5AA5FC}">
      <dsp:nvSpPr>
        <dsp:cNvPr id="0" name=""/>
        <dsp:cNvSpPr/>
      </dsp:nvSpPr>
      <dsp:spPr>
        <a:xfrm>
          <a:off x="1785581" y="425539"/>
          <a:ext cx="3487864" cy="3487864"/>
        </a:xfrm>
        <a:custGeom>
          <a:avLst/>
          <a:gdLst/>
          <a:ahLst/>
          <a:cxnLst/>
          <a:rect l="0" t="0" r="0" b="0"/>
          <a:pathLst>
            <a:path>
              <a:moveTo>
                <a:pt x="2494330" y="3318162"/>
              </a:moveTo>
              <a:arcTo wR="1743932" hR="1743932" stAng="3870837" swAng="3058378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61DBEA-3F22-4225-B69A-DC526F54F4D1}">
      <dsp:nvSpPr>
        <dsp:cNvPr id="0" name=""/>
        <dsp:cNvSpPr/>
      </dsp:nvSpPr>
      <dsp:spPr>
        <a:xfrm>
          <a:off x="1167130" y="2864902"/>
          <a:ext cx="2051808" cy="87215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Sufficiently Funded</a:t>
          </a:r>
          <a:br>
            <a:rPr lang="en-US" sz="1200" kern="1200"/>
          </a:br>
          <a:r>
            <a:rPr lang="en-US" sz="1200" kern="1200"/>
            <a:t>by the Government</a:t>
          </a:r>
        </a:p>
      </dsp:txBody>
      <dsp:txXfrm>
        <a:off x="1209705" y="2907477"/>
        <a:ext cx="1966658" cy="787000"/>
      </dsp:txXfrm>
    </dsp:sp>
    <dsp:sp modelId="{F4FB8C6A-2BFB-4D4C-BEA4-D5A12F11CEE6}">
      <dsp:nvSpPr>
        <dsp:cNvPr id="0" name=""/>
        <dsp:cNvSpPr/>
      </dsp:nvSpPr>
      <dsp:spPr>
        <a:xfrm>
          <a:off x="1756362" y="382467"/>
          <a:ext cx="3487864" cy="3487864"/>
        </a:xfrm>
        <a:custGeom>
          <a:avLst/>
          <a:gdLst/>
          <a:ahLst/>
          <a:cxnLst/>
          <a:rect l="0" t="0" r="0" b="0"/>
          <a:pathLst>
            <a:path>
              <a:moveTo>
                <a:pt x="160704" y="2475157"/>
              </a:moveTo>
              <a:arcTo wR="1743932" hR="1743932" stAng="9312588" swAng="1564531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EDB746-8026-4474-AC92-69E080CA5D12}">
      <dsp:nvSpPr>
        <dsp:cNvPr id="0" name=""/>
        <dsp:cNvSpPr/>
      </dsp:nvSpPr>
      <dsp:spPr>
        <a:xfrm>
          <a:off x="972535" y="1207108"/>
          <a:ext cx="1733567" cy="87215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Reliable and Valid Assessments</a:t>
          </a:r>
        </a:p>
      </dsp:txBody>
      <dsp:txXfrm>
        <a:off x="1015110" y="1249683"/>
        <a:ext cx="1648417" cy="787000"/>
      </dsp:txXfrm>
    </dsp:sp>
    <dsp:sp modelId="{17C45941-A918-408A-AE0F-26C69A4619CB}">
      <dsp:nvSpPr>
        <dsp:cNvPr id="0" name=""/>
        <dsp:cNvSpPr/>
      </dsp:nvSpPr>
      <dsp:spPr>
        <a:xfrm>
          <a:off x="1753965" y="438156"/>
          <a:ext cx="3487864" cy="3487864"/>
        </a:xfrm>
        <a:custGeom>
          <a:avLst/>
          <a:gdLst/>
          <a:ahLst/>
          <a:cxnLst/>
          <a:rect l="0" t="0" r="0" b="0"/>
          <a:pathLst>
            <a:path>
              <a:moveTo>
                <a:pt x="301582" y="763663"/>
              </a:moveTo>
              <a:arcTo wR="1743932" hR="1743932" stAng="12852080" swAng="1240902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94633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346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Shape 4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2150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1333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49279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45922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6760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94046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40584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40628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98076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0272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79035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01254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93866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09489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77105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99636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Shape 4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017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5762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9135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66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1448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2591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4801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Shape 4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8152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8142710" y="3918330"/>
            <a:ext cx="943913" cy="133739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Montserrat"/>
              </a:rPr>
              <a:t>5</a:t>
            </a:r>
          </a:p>
        </p:txBody>
      </p:sp>
      <p:sp>
        <p:nvSpPr>
          <p:cNvPr id="21" name="Shape 21"/>
          <p:cNvSpPr/>
          <p:nvPr/>
        </p:nvSpPr>
        <p:spPr>
          <a:xfrm>
            <a:off x="8246778" y="1061814"/>
            <a:ext cx="565396" cy="79463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3</a:t>
            </a:r>
          </a:p>
        </p:txBody>
      </p:sp>
      <p:sp>
        <p:nvSpPr>
          <p:cNvPr id="22" name="Shape 22"/>
          <p:cNvSpPr/>
          <p:nvPr/>
        </p:nvSpPr>
        <p:spPr>
          <a:xfrm>
            <a:off x="7302237" y="4554391"/>
            <a:ext cx="623239" cy="66856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€</a:t>
            </a:r>
          </a:p>
        </p:txBody>
      </p:sp>
      <p:sp>
        <p:nvSpPr>
          <p:cNvPr id="23" name="Shape 23"/>
          <p:cNvSpPr/>
          <p:nvPr/>
        </p:nvSpPr>
        <p:spPr>
          <a:xfrm>
            <a:off x="8812175" y="313544"/>
            <a:ext cx="505296" cy="64940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9</a:t>
            </a:r>
          </a:p>
        </p:txBody>
      </p:sp>
      <p:sp>
        <p:nvSpPr>
          <p:cNvPr id="24" name="Shape 24"/>
          <p:cNvSpPr/>
          <p:nvPr/>
        </p:nvSpPr>
        <p:spPr>
          <a:xfrm>
            <a:off x="7486177" y="4101248"/>
            <a:ext cx="218856" cy="33853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7</a:t>
            </a:r>
          </a:p>
        </p:txBody>
      </p:sp>
      <p:sp>
        <p:nvSpPr>
          <p:cNvPr id="25" name="Shape 25"/>
          <p:cNvSpPr/>
          <p:nvPr/>
        </p:nvSpPr>
        <p:spPr>
          <a:xfrm>
            <a:off x="6980299" y="-88162"/>
            <a:ext cx="707299" cy="105647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Montserrat"/>
              </a:rPr>
              <a:t>$</a:t>
            </a:r>
          </a:p>
        </p:txBody>
      </p:sp>
      <p:sp>
        <p:nvSpPr>
          <p:cNvPr id="26" name="Shape 26"/>
          <p:cNvSpPr/>
          <p:nvPr/>
        </p:nvSpPr>
        <p:spPr>
          <a:xfrm>
            <a:off x="8353587" y="325841"/>
            <a:ext cx="315619" cy="43634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£</a:t>
            </a:r>
          </a:p>
        </p:txBody>
      </p:sp>
      <p:sp>
        <p:nvSpPr>
          <p:cNvPr id="27" name="Shape 27"/>
          <p:cNvSpPr/>
          <p:nvPr/>
        </p:nvSpPr>
        <p:spPr>
          <a:xfrm>
            <a:off x="7687615" y="916471"/>
            <a:ext cx="245358" cy="45311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1</a:t>
            </a:r>
          </a:p>
        </p:txBody>
      </p:sp>
      <p:sp>
        <p:nvSpPr>
          <p:cNvPr id="28" name="Shape 28"/>
          <p:cNvSpPr/>
          <p:nvPr/>
        </p:nvSpPr>
        <p:spPr>
          <a:xfrm>
            <a:off x="8637153" y="2924174"/>
            <a:ext cx="816947" cy="110613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8</a:t>
            </a:r>
          </a:p>
        </p:txBody>
      </p:sp>
      <p:sp>
        <p:nvSpPr>
          <p:cNvPr id="29" name="Shape 29"/>
          <p:cNvSpPr/>
          <p:nvPr/>
        </p:nvSpPr>
        <p:spPr>
          <a:xfrm rot="-5400000">
            <a:off x="6839999" y="4568068"/>
            <a:ext cx="416999" cy="328499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707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 rot="5400000">
            <a:off x="6496124" y="-12474"/>
            <a:ext cx="589800" cy="4071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707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8208235" y="3375181"/>
            <a:ext cx="218854" cy="30986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2</a:t>
            </a:r>
          </a:p>
        </p:txBody>
      </p:sp>
      <p:sp>
        <p:nvSpPr>
          <p:cNvPr id="32" name="Shape 32"/>
          <p:cNvSpPr/>
          <p:nvPr/>
        </p:nvSpPr>
        <p:spPr>
          <a:xfrm>
            <a:off x="8013853" y="659316"/>
            <a:ext cx="258850" cy="30899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0</a:t>
            </a:r>
          </a:p>
        </p:txBody>
      </p:sp>
      <p:sp>
        <p:nvSpPr>
          <p:cNvPr id="33" name="Shape 33"/>
          <p:cNvSpPr/>
          <p:nvPr/>
        </p:nvSpPr>
        <p:spPr>
          <a:xfrm>
            <a:off x="7828438" y="4163755"/>
            <a:ext cx="206506" cy="21354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¥</a:t>
            </a:r>
          </a:p>
        </p:txBody>
      </p:sp>
      <p:sp>
        <p:nvSpPr>
          <p:cNvPr id="34" name="Shape 34"/>
          <p:cNvSpPr/>
          <p:nvPr/>
        </p:nvSpPr>
        <p:spPr>
          <a:xfrm>
            <a:off x="8003439" y="1292796"/>
            <a:ext cx="172864" cy="21116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4</a:t>
            </a:r>
          </a:p>
        </p:txBody>
      </p:sp>
      <p:sp>
        <p:nvSpPr>
          <p:cNvPr id="35" name="Shape 35"/>
          <p:cNvSpPr/>
          <p:nvPr/>
        </p:nvSpPr>
        <p:spPr>
          <a:xfrm>
            <a:off x="7939495" y="-95340"/>
            <a:ext cx="476420" cy="66114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6</a:t>
            </a:r>
          </a:p>
        </p:txBody>
      </p:sp>
      <p:sp>
        <p:nvSpPr>
          <p:cNvPr id="36" name="Shape 36"/>
          <p:cNvSpPr/>
          <p:nvPr/>
        </p:nvSpPr>
        <p:spPr>
          <a:xfrm>
            <a:off x="7709339" y="156126"/>
            <a:ext cx="64052" cy="15820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1</a:t>
            </a:r>
          </a:p>
        </p:txBody>
      </p:sp>
      <p:sp>
        <p:nvSpPr>
          <p:cNvPr id="37" name="Shape 37"/>
          <p:cNvSpPr/>
          <p:nvPr/>
        </p:nvSpPr>
        <p:spPr>
          <a:xfrm>
            <a:off x="9017901" y="4284543"/>
            <a:ext cx="121390" cy="1663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4</a:t>
            </a:r>
          </a:p>
        </p:txBody>
      </p:sp>
      <p:sp>
        <p:nvSpPr>
          <p:cNvPr id="38" name="Shape 38"/>
          <p:cNvSpPr/>
          <p:nvPr/>
        </p:nvSpPr>
        <p:spPr>
          <a:xfrm>
            <a:off x="8736528" y="68643"/>
            <a:ext cx="172851" cy="25157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5</a:t>
            </a:r>
          </a:p>
        </p:txBody>
      </p:sp>
      <p:sp>
        <p:nvSpPr>
          <p:cNvPr id="39" name="Shape 39"/>
          <p:cNvSpPr/>
          <p:nvPr/>
        </p:nvSpPr>
        <p:spPr>
          <a:xfrm>
            <a:off x="9053841" y="1122373"/>
            <a:ext cx="172852" cy="22214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8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1661700" y="1991825"/>
            <a:ext cx="5820599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EFEFEF"/>
              </a:buClr>
              <a:buSzPct val="100000"/>
              <a:defRPr sz="4800">
                <a:solidFill>
                  <a:srgbClr val="EFEFEF"/>
                </a:solidFill>
              </a:defRPr>
            </a:lvl1pPr>
            <a:lvl2pPr lvl="1" algn="ctr">
              <a:spcBef>
                <a:spcPts val="0"/>
              </a:spcBef>
              <a:buClr>
                <a:srgbClr val="EFEFEF"/>
              </a:buClr>
              <a:buSzPct val="100000"/>
              <a:defRPr sz="4800">
                <a:solidFill>
                  <a:srgbClr val="EFEFEF"/>
                </a:solidFill>
              </a:defRPr>
            </a:lvl2pPr>
            <a:lvl3pPr lvl="2" algn="ctr">
              <a:spcBef>
                <a:spcPts val="0"/>
              </a:spcBef>
              <a:buClr>
                <a:srgbClr val="EFEFEF"/>
              </a:buClr>
              <a:buSzPct val="100000"/>
              <a:defRPr sz="4800">
                <a:solidFill>
                  <a:srgbClr val="EFEFEF"/>
                </a:solidFill>
              </a:defRPr>
            </a:lvl3pPr>
            <a:lvl4pPr lvl="3" algn="ctr">
              <a:spcBef>
                <a:spcPts val="0"/>
              </a:spcBef>
              <a:buClr>
                <a:srgbClr val="EFEFEF"/>
              </a:buClr>
              <a:buSzPct val="100000"/>
              <a:defRPr sz="4800">
                <a:solidFill>
                  <a:srgbClr val="EFEFEF"/>
                </a:solidFill>
              </a:defRPr>
            </a:lvl4pPr>
            <a:lvl5pPr lvl="4" algn="ctr">
              <a:spcBef>
                <a:spcPts val="0"/>
              </a:spcBef>
              <a:buClr>
                <a:srgbClr val="EFEFEF"/>
              </a:buClr>
              <a:buSzPct val="100000"/>
              <a:defRPr sz="4800">
                <a:solidFill>
                  <a:srgbClr val="EFEFEF"/>
                </a:solidFill>
              </a:defRPr>
            </a:lvl5pPr>
            <a:lvl6pPr lvl="5" algn="ctr">
              <a:spcBef>
                <a:spcPts val="0"/>
              </a:spcBef>
              <a:buClr>
                <a:srgbClr val="EFEFEF"/>
              </a:buClr>
              <a:buSzPct val="100000"/>
              <a:defRPr sz="4800">
                <a:solidFill>
                  <a:srgbClr val="EFEFEF"/>
                </a:solidFill>
              </a:defRPr>
            </a:lvl6pPr>
            <a:lvl7pPr lvl="6" algn="ctr">
              <a:spcBef>
                <a:spcPts val="0"/>
              </a:spcBef>
              <a:buClr>
                <a:srgbClr val="EFEFEF"/>
              </a:buClr>
              <a:buSzPct val="100000"/>
              <a:defRPr sz="4800">
                <a:solidFill>
                  <a:srgbClr val="EFEFEF"/>
                </a:solidFill>
              </a:defRPr>
            </a:lvl7pPr>
            <a:lvl8pPr lvl="7" algn="ctr">
              <a:spcBef>
                <a:spcPts val="0"/>
              </a:spcBef>
              <a:buClr>
                <a:srgbClr val="EFEFEF"/>
              </a:buClr>
              <a:buSzPct val="100000"/>
              <a:defRPr sz="4800">
                <a:solidFill>
                  <a:srgbClr val="EFEFEF"/>
                </a:solidFill>
              </a:defRPr>
            </a:lvl8pPr>
            <a:lvl9pPr lvl="8" algn="ctr">
              <a:spcBef>
                <a:spcPts val="0"/>
              </a:spcBef>
              <a:buClr>
                <a:srgbClr val="EFEFEF"/>
              </a:buClr>
              <a:buSzPct val="100000"/>
              <a:defRPr sz="4800">
                <a:solidFill>
                  <a:srgbClr val="EFEFEF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/>
          <p:nvPr/>
        </p:nvSpPr>
        <p:spPr>
          <a:xfrm>
            <a:off x="240789" y="-249877"/>
            <a:ext cx="1325150" cy="183895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Montserrat"/>
              </a:rPr>
              <a:t>6</a:t>
            </a:r>
          </a:p>
        </p:txBody>
      </p:sp>
      <p:sp>
        <p:nvSpPr>
          <p:cNvPr id="42" name="Shape 42"/>
          <p:cNvSpPr/>
          <p:nvPr/>
        </p:nvSpPr>
        <p:spPr>
          <a:xfrm>
            <a:off x="1462668" y="359548"/>
            <a:ext cx="684177" cy="83580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4</a:t>
            </a:r>
          </a:p>
        </p:txBody>
      </p:sp>
      <p:sp>
        <p:nvSpPr>
          <p:cNvPr id="43" name="Shape 43"/>
          <p:cNvSpPr/>
          <p:nvPr/>
        </p:nvSpPr>
        <p:spPr>
          <a:xfrm>
            <a:off x="-145672" y="1499254"/>
            <a:ext cx="545850" cy="81531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$</a:t>
            </a:r>
          </a:p>
        </p:txBody>
      </p:sp>
      <p:sp>
        <p:nvSpPr>
          <p:cNvPr id="44" name="Shape 44"/>
          <p:cNvSpPr/>
          <p:nvPr/>
        </p:nvSpPr>
        <p:spPr>
          <a:xfrm>
            <a:off x="468639" y="3330899"/>
            <a:ext cx="596300" cy="71180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0</a:t>
            </a:r>
          </a:p>
        </p:txBody>
      </p:sp>
      <p:sp>
        <p:nvSpPr>
          <p:cNvPr id="45" name="Shape 45"/>
          <p:cNvSpPr/>
          <p:nvPr/>
        </p:nvSpPr>
        <p:spPr>
          <a:xfrm>
            <a:off x="2715923" y="4728432"/>
            <a:ext cx="422822" cy="54341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8</a:t>
            </a:r>
          </a:p>
        </p:txBody>
      </p:sp>
      <p:sp>
        <p:nvSpPr>
          <p:cNvPr id="46" name="Shape 46"/>
          <p:cNvSpPr/>
          <p:nvPr/>
        </p:nvSpPr>
        <p:spPr>
          <a:xfrm>
            <a:off x="857003" y="4218045"/>
            <a:ext cx="948321" cy="101728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Montserrat"/>
              </a:rPr>
              <a:t>€</a:t>
            </a:r>
          </a:p>
        </p:txBody>
      </p:sp>
      <p:sp>
        <p:nvSpPr>
          <p:cNvPr id="47" name="Shape 47"/>
          <p:cNvSpPr/>
          <p:nvPr/>
        </p:nvSpPr>
        <p:spPr>
          <a:xfrm>
            <a:off x="6477124" y="659323"/>
            <a:ext cx="375994" cy="41841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¥</a:t>
            </a:r>
          </a:p>
        </p:txBody>
      </p:sp>
      <p:sp>
        <p:nvSpPr>
          <p:cNvPr id="48" name="Shape 48"/>
          <p:cNvSpPr/>
          <p:nvPr/>
        </p:nvSpPr>
        <p:spPr>
          <a:xfrm>
            <a:off x="2001207" y="4048123"/>
            <a:ext cx="340184" cy="49665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2</a:t>
            </a:r>
          </a:p>
        </p:txBody>
      </p:sp>
      <p:sp>
        <p:nvSpPr>
          <p:cNvPr id="49" name="Shape 49"/>
          <p:cNvSpPr/>
          <p:nvPr/>
        </p:nvSpPr>
        <p:spPr>
          <a:xfrm>
            <a:off x="-202824" y="3641301"/>
            <a:ext cx="863937" cy="119894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9</a:t>
            </a:r>
          </a:p>
        </p:txBody>
      </p:sp>
      <p:sp>
        <p:nvSpPr>
          <p:cNvPr id="50" name="Shape 50"/>
          <p:cNvSpPr/>
          <p:nvPr/>
        </p:nvSpPr>
        <p:spPr>
          <a:xfrm rot="-5400000">
            <a:off x="1953572" y="-64892"/>
            <a:ext cx="756299" cy="595799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707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/>
          <p:nvPr/>
        </p:nvSpPr>
        <p:spPr>
          <a:xfrm rot="5400000">
            <a:off x="2309285" y="4286696"/>
            <a:ext cx="746699" cy="5151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707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909495" y="3809336"/>
            <a:ext cx="234870" cy="33210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3</a:t>
            </a:r>
          </a:p>
        </p:txBody>
      </p:sp>
      <p:sp>
        <p:nvSpPr>
          <p:cNvPr id="53" name="Shape 53"/>
          <p:cNvSpPr/>
          <p:nvPr/>
        </p:nvSpPr>
        <p:spPr>
          <a:xfrm>
            <a:off x="180514" y="977225"/>
            <a:ext cx="178752" cy="33011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1</a:t>
            </a:r>
          </a:p>
        </p:txBody>
      </p:sp>
      <p:sp>
        <p:nvSpPr>
          <p:cNvPr id="54" name="Shape 54"/>
          <p:cNvSpPr/>
          <p:nvPr/>
        </p:nvSpPr>
        <p:spPr>
          <a:xfrm>
            <a:off x="2001207" y="4738570"/>
            <a:ext cx="172435" cy="24505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£</a:t>
            </a:r>
          </a:p>
        </p:txBody>
      </p:sp>
      <p:sp>
        <p:nvSpPr>
          <p:cNvPr id="55" name="Shape 55"/>
          <p:cNvSpPr/>
          <p:nvPr/>
        </p:nvSpPr>
        <p:spPr>
          <a:xfrm>
            <a:off x="3322800" y="4742227"/>
            <a:ext cx="163349" cy="23774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5</a:t>
            </a:r>
          </a:p>
        </p:txBody>
      </p:sp>
      <p:sp>
        <p:nvSpPr>
          <p:cNvPr id="56" name="Shape 56"/>
          <p:cNvSpPr/>
          <p:nvPr/>
        </p:nvSpPr>
        <p:spPr>
          <a:xfrm>
            <a:off x="2629622" y="359546"/>
            <a:ext cx="461789" cy="63919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7</a:t>
            </a:r>
          </a:p>
        </p:txBody>
      </p:sp>
      <p:sp>
        <p:nvSpPr>
          <p:cNvPr id="57" name="Shape 57"/>
          <p:cNvSpPr/>
          <p:nvPr/>
        </p:nvSpPr>
        <p:spPr>
          <a:xfrm>
            <a:off x="65334" y="101130"/>
            <a:ext cx="123828" cy="17531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2</a:t>
            </a:r>
          </a:p>
        </p:txBody>
      </p:sp>
      <p:sp>
        <p:nvSpPr>
          <p:cNvPr id="58" name="Shape 58"/>
          <p:cNvSpPr/>
          <p:nvPr/>
        </p:nvSpPr>
        <p:spPr>
          <a:xfrm>
            <a:off x="575656" y="4769891"/>
            <a:ext cx="128737" cy="1824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5</a:t>
            </a:r>
          </a:p>
        </p:txBody>
      </p:sp>
      <p:sp>
        <p:nvSpPr>
          <p:cNvPr id="59" name="Shape 59"/>
          <p:cNvSpPr/>
          <p:nvPr/>
        </p:nvSpPr>
        <p:spPr>
          <a:xfrm>
            <a:off x="735784" y="1757712"/>
            <a:ext cx="212661" cy="27330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6</a:t>
            </a:r>
          </a:p>
        </p:txBody>
      </p:sp>
      <p:sp>
        <p:nvSpPr>
          <p:cNvPr id="60" name="Shape 60"/>
          <p:cNvSpPr/>
          <p:nvPr/>
        </p:nvSpPr>
        <p:spPr>
          <a:xfrm>
            <a:off x="1617562" y="68451"/>
            <a:ext cx="187263" cy="24066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bg>
      <p:bgPr>
        <a:solidFill>
          <a:srgbClr val="007074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724389" y="2161800"/>
            <a:ext cx="5343600" cy="8198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3200" i="1"/>
            </a:lvl1pPr>
            <a:lvl2pPr lvl="1" rtl="0">
              <a:spcBef>
                <a:spcPts val="0"/>
              </a:spcBef>
              <a:buSzPct val="100000"/>
              <a:defRPr sz="3200" i="1"/>
            </a:lvl2pPr>
            <a:lvl3pPr lvl="2" rtl="0">
              <a:spcBef>
                <a:spcPts val="0"/>
              </a:spcBef>
              <a:buSzPct val="100000"/>
              <a:defRPr sz="3200" i="1"/>
            </a:lvl3pPr>
            <a:lvl4pPr lvl="3" rtl="0">
              <a:spcBef>
                <a:spcPts val="0"/>
              </a:spcBef>
              <a:buSzPct val="100000"/>
              <a:defRPr sz="3200" i="1"/>
            </a:lvl4pPr>
            <a:lvl5pPr lvl="4" rtl="0">
              <a:spcBef>
                <a:spcPts val="0"/>
              </a:spcBef>
              <a:buSzPct val="100000"/>
              <a:defRPr sz="3200" i="1"/>
            </a:lvl5pPr>
            <a:lvl6pPr lvl="5" rtl="0">
              <a:spcBef>
                <a:spcPts val="0"/>
              </a:spcBef>
              <a:buSzPct val="100000"/>
              <a:defRPr sz="3200" i="1"/>
            </a:lvl6pPr>
            <a:lvl7pPr lvl="6" rtl="0">
              <a:spcBef>
                <a:spcPts val="0"/>
              </a:spcBef>
              <a:buSzPct val="100000"/>
              <a:defRPr sz="3200" i="1"/>
            </a:lvl7pPr>
            <a:lvl8pPr lvl="7" rtl="0">
              <a:spcBef>
                <a:spcPts val="0"/>
              </a:spcBef>
              <a:buSzPct val="100000"/>
              <a:defRPr sz="3200" i="1"/>
            </a:lvl8pPr>
            <a:lvl9pPr lvl="8">
              <a:spcBef>
                <a:spcPts val="0"/>
              </a:spcBef>
              <a:buSzPct val="100000"/>
              <a:defRPr sz="3200" i="1"/>
            </a:lvl9pPr>
          </a:lstStyle>
          <a:p>
            <a:endParaRPr/>
          </a:p>
        </p:txBody>
      </p:sp>
      <p:sp>
        <p:nvSpPr>
          <p:cNvPr id="86" name="Shape 86"/>
          <p:cNvSpPr/>
          <p:nvPr/>
        </p:nvSpPr>
        <p:spPr>
          <a:xfrm>
            <a:off x="7123399" y="2945300"/>
            <a:ext cx="1604424" cy="22732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Montserrat"/>
              </a:rPr>
              <a:t>5</a:t>
            </a:r>
          </a:p>
        </p:txBody>
      </p:sp>
      <p:sp>
        <p:nvSpPr>
          <p:cNvPr id="87" name="Shape 87"/>
          <p:cNvSpPr/>
          <p:nvPr/>
        </p:nvSpPr>
        <p:spPr>
          <a:xfrm>
            <a:off x="8411549" y="1666550"/>
            <a:ext cx="774324" cy="10882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3</a:t>
            </a:r>
          </a:p>
        </p:txBody>
      </p:sp>
      <p:sp>
        <p:nvSpPr>
          <p:cNvPr id="88" name="Shape 88"/>
          <p:cNvSpPr/>
          <p:nvPr/>
        </p:nvSpPr>
        <p:spPr>
          <a:xfrm>
            <a:off x="6567123" y="2997748"/>
            <a:ext cx="844060" cy="90544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€</a:t>
            </a:r>
          </a:p>
        </p:txBody>
      </p:sp>
      <p:sp>
        <p:nvSpPr>
          <p:cNvPr id="89" name="Shape 89"/>
          <p:cNvSpPr/>
          <p:nvPr/>
        </p:nvSpPr>
        <p:spPr>
          <a:xfrm>
            <a:off x="7702425" y="944674"/>
            <a:ext cx="692017" cy="88938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9</a:t>
            </a:r>
          </a:p>
        </p:txBody>
      </p:sp>
      <p:sp>
        <p:nvSpPr>
          <p:cNvPr id="90" name="Shape 90"/>
          <p:cNvSpPr/>
          <p:nvPr/>
        </p:nvSpPr>
        <p:spPr>
          <a:xfrm>
            <a:off x="8482541" y="3571675"/>
            <a:ext cx="432249" cy="66862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7</a:t>
            </a:r>
          </a:p>
        </p:txBody>
      </p:sp>
      <p:sp>
        <p:nvSpPr>
          <p:cNvPr id="91" name="Shape 91"/>
          <p:cNvSpPr/>
          <p:nvPr/>
        </p:nvSpPr>
        <p:spPr>
          <a:xfrm>
            <a:off x="7956575" y="-147125"/>
            <a:ext cx="968664" cy="144686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Montserrat"/>
              </a:rPr>
              <a:t>$</a:t>
            </a:r>
          </a:p>
        </p:txBody>
      </p:sp>
      <p:sp>
        <p:nvSpPr>
          <p:cNvPr id="92" name="Shape 92"/>
          <p:cNvSpPr/>
          <p:nvPr/>
        </p:nvSpPr>
        <p:spPr>
          <a:xfrm>
            <a:off x="7524777" y="-48672"/>
            <a:ext cx="432249" cy="59758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£</a:t>
            </a:r>
          </a:p>
        </p:txBody>
      </p:sp>
      <p:sp>
        <p:nvSpPr>
          <p:cNvPr id="93" name="Shape 93"/>
          <p:cNvSpPr/>
          <p:nvPr/>
        </p:nvSpPr>
        <p:spPr>
          <a:xfrm>
            <a:off x="7153450" y="1200149"/>
            <a:ext cx="336025" cy="6205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1</a:t>
            </a:r>
          </a:p>
        </p:txBody>
      </p:sp>
      <p:sp>
        <p:nvSpPr>
          <p:cNvPr id="94" name="Shape 94"/>
          <p:cNvSpPr/>
          <p:nvPr/>
        </p:nvSpPr>
        <p:spPr>
          <a:xfrm>
            <a:off x="7524775" y="1712999"/>
            <a:ext cx="1106399" cy="14980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8</a:t>
            </a:r>
          </a:p>
        </p:txBody>
      </p:sp>
      <p:sp>
        <p:nvSpPr>
          <p:cNvPr id="95" name="Shape 95"/>
          <p:cNvSpPr/>
          <p:nvPr/>
        </p:nvSpPr>
        <p:spPr>
          <a:xfrm rot="-5400000">
            <a:off x="7167501" y="893428"/>
            <a:ext cx="564599" cy="4449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707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/>
          <p:nvPr/>
        </p:nvSpPr>
        <p:spPr>
          <a:xfrm rot="5400000">
            <a:off x="8455975" y="4580950"/>
            <a:ext cx="485399" cy="334799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707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7301600" y="2427892"/>
            <a:ext cx="296397" cy="41965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2</a:t>
            </a:r>
          </a:p>
        </p:txBody>
      </p:sp>
      <p:sp>
        <p:nvSpPr>
          <p:cNvPr id="98" name="Shape 98"/>
          <p:cNvSpPr/>
          <p:nvPr/>
        </p:nvSpPr>
        <p:spPr>
          <a:xfrm>
            <a:off x="8668228" y="988755"/>
            <a:ext cx="354502" cy="42317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0</a:t>
            </a:r>
          </a:p>
        </p:txBody>
      </p:sp>
      <p:sp>
        <p:nvSpPr>
          <p:cNvPr id="99" name="Shape 99"/>
          <p:cNvSpPr/>
          <p:nvPr/>
        </p:nvSpPr>
        <p:spPr>
          <a:xfrm>
            <a:off x="8763900" y="3127992"/>
            <a:ext cx="279674" cy="28920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¥</a:t>
            </a:r>
          </a:p>
        </p:txBody>
      </p:sp>
      <p:sp>
        <p:nvSpPr>
          <p:cNvPr id="100" name="Shape 100"/>
          <p:cNvSpPr/>
          <p:nvPr/>
        </p:nvSpPr>
        <p:spPr>
          <a:xfrm>
            <a:off x="7233390" y="1950961"/>
            <a:ext cx="236740" cy="2891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4</a:t>
            </a:r>
          </a:p>
        </p:txBody>
      </p:sp>
      <p:sp>
        <p:nvSpPr>
          <p:cNvPr id="101" name="Shape 101"/>
          <p:cNvSpPr/>
          <p:nvPr/>
        </p:nvSpPr>
        <p:spPr>
          <a:xfrm>
            <a:off x="6811905" y="-87455"/>
            <a:ext cx="652469" cy="9054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6</a:t>
            </a:r>
          </a:p>
        </p:txBody>
      </p:sp>
      <p:sp>
        <p:nvSpPr>
          <p:cNvPr id="102" name="Shape 102"/>
          <p:cNvSpPr/>
          <p:nvPr/>
        </p:nvSpPr>
        <p:spPr>
          <a:xfrm>
            <a:off x="7662626" y="662322"/>
            <a:ext cx="87721" cy="21666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1</a:t>
            </a:r>
          </a:p>
        </p:txBody>
      </p:sp>
      <p:sp>
        <p:nvSpPr>
          <p:cNvPr id="103" name="Shape 103"/>
          <p:cNvSpPr/>
          <p:nvPr/>
        </p:nvSpPr>
        <p:spPr>
          <a:xfrm>
            <a:off x="6992802" y="3859302"/>
            <a:ext cx="164399" cy="22532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4</a:t>
            </a:r>
          </a:p>
        </p:txBody>
      </p:sp>
      <p:sp>
        <p:nvSpPr>
          <p:cNvPr id="104" name="Shape 104"/>
          <p:cNvSpPr/>
          <p:nvPr/>
        </p:nvSpPr>
        <p:spPr>
          <a:xfrm>
            <a:off x="6897399" y="729425"/>
            <a:ext cx="236724" cy="34453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5</a:t>
            </a:r>
          </a:p>
        </p:txBody>
      </p:sp>
      <p:sp>
        <p:nvSpPr>
          <p:cNvPr id="105" name="Shape 105"/>
          <p:cNvSpPr/>
          <p:nvPr/>
        </p:nvSpPr>
        <p:spPr>
          <a:xfrm>
            <a:off x="8925942" y="4066262"/>
            <a:ext cx="236725" cy="30423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8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/>
        </p:nvSpPr>
        <p:spPr>
          <a:xfrm>
            <a:off x="7123399" y="2945300"/>
            <a:ext cx="1604424" cy="22732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Montserrat"/>
              </a:rPr>
              <a:t>5</a:t>
            </a:r>
          </a:p>
        </p:txBody>
      </p:sp>
      <p:sp>
        <p:nvSpPr>
          <p:cNvPr id="108" name="Shape 108"/>
          <p:cNvSpPr/>
          <p:nvPr/>
        </p:nvSpPr>
        <p:spPr>
          <a:xfrm>
            <a:off x="8411549" y="1666550"/>
            <a:ext cx="774324" cy="10882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3</a:t>
            </a:r>
          </a:p>
        </p:txBody>
      </p:sp>
      <p:sp>
        <p:nvSpPr>
          <p:cNvPr id="109" name="Shape 109"/>
          <p:cNvSpPr/>
          <p:nvPr/>
        </p:nvSpPr>
        <p:spPr>
          <a:xfrm>
            <a:off x="6567123" y="2997748"/>
            <a:ext cx="844060" cy="90544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€</a:t>
            </a:r>
          </a:p>
        </p:txBody>
      </p:sp>
      <p:sp>
        <p:nvSpPr>
          <p:cNvPr id="110" name="Shape 110"/>
          <p:cNvSpPr/>
          <p:nvPr/>
        </p:nvSpPr>
        <p:spPr>
          <a:xfrm>
            <a:off x="7702425" y="944674"/>
            <a:ext cx="692017" cy="88938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9</a:t>
            </a:r>
          </a:p>
        </p:txBody>
      </p:sp>
      <p:sp>
        <p:nvSpPr>
          <p:cNvPr id="111" name="Shape 111"/>
          <p:cNvSpPr/>
          <p:nvPr/>
        </p:nvSpPr>
        <p:spPr>
          <a:xfrm>
            <a:off x="8482541" y="3571675"/>
            <a:ext cx="432249" cy="66862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7</a:t>
            </a:r>
          </a:p>
        </p:txBody>
      </p:sp>
      <p:sp>
        <p:nvSpPr>
          <p:cNvPr id="112" name="Shape 112"/>
          <p:cNvSpPr/>
          <p:nvPr/>
        </p:nvSpPr>
        <p:spPr>
          <a:xfrm>
            <a:off x="7956575" y="-147125"/>
            <a:ext cx="968664" cy="144686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Montserrat"/>
              </a:rPr>
              <a:t>$</a:t>
            </a:r>
          </a:p>
        </p:txBody>
      </p:sp>
      <p:sp>
        <p:nvSpPr>
          <p:cNvPr id="113" name="Shape 113"/>
          <p:cNvSpPr/>
          <p:nvPr/>
        </p:nvSpPr>
        <p:spPr>
          <a:xfrm>
            <a:off x="7524777" y="-48672"/>
            <a:ext cx="432249" cy="59758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£</a:t>
            </a:r>
          </a:p>
        </p:txBody>
      </p:sp>
      <p:sp>
        <p:nvSpPr>
          <p:cNvPr id="114" name="Shape 114"/>
          <p:cNvSpPr/>
          <p:nvPr/>
        </p:nvSpPr>
        <p:spPr>
          <a:xfrm>
            <a:off x="7153450" y="1200149"/>
            <a:ext cx="336025" cy="6205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1</a:t>
            </a:r>
          </a:p>
        </p:txBody>
      </p:sp>
      <p:sp>
        <p:nvSpPr>
          <p:cNvPr id="115" name="Shape 115"/>
          <p:cNvSpPr/>
          <p:nvPr/>
        </p:nvSpPr>
        <p:spPr>
          <a:xfrm>
            <a:off x="7524775" y="1712999"/>
            <a:ext cx="1106399" cy="14980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8</a:t>
            </a:r>
          </a:p>
        </p:txBody>
      </p:sp>
      <p:sp>
        <p:nvSpPr>
          <p:cNvPr id="116" name="Shape 116"/>
          <p:cNvSpPr/>
          <p:nvPr/>
        </p:nvSpPr>
        <p:spPr>
          <a:xfrm rot="-5400000">
            <a:off x="7167501" y="893428"/>
            <a:ext cx="564599" cy="4449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707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/>
          <p:nvPr/>
        </p:nvSpPr>
        <p:spPr>
          <a:xfrm rot="5400000">
            <a:off x="8455975" y="4580950"/>
            <a:ext cx="485399" cy="334799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707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7301600" y="2427892"/>
            <a:ext cx="296397" cy="41965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2</a:t>
            </a:r>
          </a:p>
        </p:txBody>
      </p:sp>
      <p:sp>
        <p:nvSpPr>
          <p:cNvPr id="119" name="Shape 119"/>
          <p:cNvSpPr/>
          <p:nvPr/>
        </p:nvSpPr>
        <p:spPr>
          <a:xfrm>
            <a:off x="8668228" y="988755"/>
            <a:ext cx="354502" cy="42317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0</a:t>
            </a:r>
          </a:p>
        </p:txBody>
      </p:sp>
      <p:sp>
        <p:nvSpPr>
          <p:cNvPr id="120" name="Shape 120"/>
          <p:cNvSpPr/>
          <p:nvPr/>
        </p:nvSpPr>
        <p:spPr>
          <a:xfrm>
            <a:off x="8763900" y="3127992"/>
            <a:ext cx="279674" cy="28920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¥</a:t>
            </a:r>
          </a:p>
        </p:txBody>
      </p:sp>
      <p:sp>
        <p:nvSpPr>
          <p:cNvPr id="121" name="Shape 121"/>
          <p:cNvSpPr/>
          <p:nvPr/>
        </p:nvSpPr>
        <p:spPr>
          <a:xfrm>
            <a:off x="7233390" y="1950961"/>
            <a:ext cx="236740" cy="2891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4</a:t>
            </a:r>
          </a:p>
        </p:txBody>
      </p:sp>
      <p:sp>
        <p:nvSpPr>
          <p:cNvPr id="122" name="Shape 122"/>
          <p:cNvSpPr/>
          <p:nvPr/>
        </p:nvSpPr>
        <p:spPr>
          <a:xfrm>
            <a:off x="6811905" y="-87455"/>
            <a:ext cx="652469" cy="9054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6</a:t>
            </a:r>
          </a:p>
        </p:txBody>
      </p:sp>
      <p:sp>
        <p:nvSpPr>
          <p:cNvPr id="123" name="Shape 123"/>
          <p:cNvSpPr/>
          <p:nvPr/>
        </p:nvSpPr>
        <p:spPr>
          <a:xfrm>
            <a:off x="7662626" y="662322"/>
            <a:ext cx="87721" cy="21666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1</a:t>
            </a:r>
          </a:p>
        </p:txBody>
      </p:sp>
      <p:sp>
        <p:nvSpPr>
          <p:cNvPr id="124" name="Shape 124"/>
          <p:cNvSpPr/>
          <p:nvPr/>
        </p:nvSpPr>
        <p:spPr>
          <a:xfrm>
            <a:off x="6992802" y="3859302"/>
            <a:ext cx="164399" cy="22532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4</a:t>
            </a:r>
          </a:p>
        </p:txBody>
      </p:sp>
      <p:sp>
        <p:nvSpPr>
          <p:cNvPr id="125" name="Shape 125"/>
          <p:cNvSpPr/>
          <p:nvPr/>
        </p:nvSpPr>
        <p:spPr>
          <a:xfrm>
            <a:off x="6897399" y="729425"/>
            <a:ext cx="236724" cy="34453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5</a:t>
            </a:r>
          </a:p>
        </p:txBody>
      </p:sp>
      <p:sp>
        <p:nvSpPr>
          <p:cNvPr id="126" name="Shape 126"/>
          <p:cNvSpPr/>
          <p:nvPr/>
        </p:nvSpPr>
        <p:spPr>
          <a:xfrm>
            <a:off x="8925942" y="4066262"/>
            <a:ext cx="236725" cy="30423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8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717780" y="780900"/>
            <a:ext cx="5169000" cy="697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717780" y="1513573"/>
            <a:ext cx="5169000" cy="3031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7123399" y="2945300"/>
            <a:ext cx="1604424" cy="22732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Montserrat"/>
              </a:rPr>
              <a:t>5</a:t>
            </a:r>
          </a:p>
        </p:txBody>
      </p:sp>
      <p:sp>
        <p:nvSpPr>
          <p:cNvPr id="131" name="Shape 131"/>
          <p:cNvSpPr/>
          <p:nvPr/>
        </p:nvSpPr>
        <p:spPr>
          <a:xfrm>
            <a:off x="8411549" y="1666550"/>
            <a:ext cx="774324" cy="10882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3</a:t>
            </a:r>
          </a:p>
        </p:txBody>
      </p:sp>
      <p:sp>
        <p:nvSpPr>
          <p:cNvPr id="132" name="Shape 132"/>
          <p:cNvSpPr/>
          <p:nvPr/>
        </p:nvSpPr>
        <p:spPr>
          <a:xfrm>
            <a:off x="6567123" y="2997748"/>
            <a:ext cx="844060" cy="90544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€</a:t>
            </a:r>
          </a:p>
        </p:txBody>
      </p:sp>
      <p:sp>
        <p:nvSpPr>
          <p:cNvPr id="133" name="Shape 133"/>
          <p:cNvSpPr/>
          <p:nvPr/>
        </p:nvSpPr>
        <p:spPr>
          <a:xfrm>
            <a:off x="7702425" y="944674"/>
            <a:ext cx="692017" cy="88938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9</a:t>
            </a:r>
          </a:p>
        </p:txBody>
      </p:sp>
      <p:sp>
        <p:nvSpPr>
          <p:cNvPr id="134" name="Shape 134"/>
          <p:cNvSpPr/>
          <p:nvPr/>
        </p:nvSpPr>
        <p:spPr>
          <a:xfrm>
            <a:off x="8482541" y="3571675"/>
            <a:ext cx="432249" cy="66862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7</a:t>
            </a:r>
          </a:p>
        </p:txBody>
      </p:sp>
      <p:sp>
        <p:nvSpPr>
          <p:cNvPr id="135" name="Shape 135"/>
          <p:cNvSpPr/>
          <p:nvPr/>
        </p:nvSpPr>
        <p:spPr>
          <a:xfrm>
            <a:off x="7956575" y="-147125"/>
            <a:ext cx="968664" cy="144686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Montserrat"/>
              </a:rPr>
              <a:t>$</a:t>
            </a:r>
          </a:p>
        </p:txBody>
      </p:sp>
      <p:sp>
        <p:nvSpPr>
          <p:cNvPr id="136" name="Shape 136"/>
          <p:cNvSpPr/>
          <p:nvPr/>
        </p:nvSpPr>
        <p:spPr>
          <a:xfrm>
            <a:off x="7524777" y="-48672"/>
            <a:ext cx="432249" cy="59758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£</a:t>
            </a:r>
          </a:p>
        </p:txBody>
      </p:sp>
      <p:sp>
        <p:nvSpPr>
          <p:cNvPr id="137" name="Shape 137"/>
          <p:cNvSpPr/>
          <p:nvPr/>
        </p:nvSpPr>
        <p:spPr>
          <a:xfrm>
            <a:off x="7153450" y="1200149"/>
            <a:ext cx="336025" cy="6205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1</a:t>
            </a:r>
          </a:p>
        </p:txBody>
      </p:sp>
      <p:sp>
        <p:nvSpPr>
          <p:cNvPr id="138" name="Shape 138"/>
          <p:cNvSpPr/>
          <p:nvPr/>
        </p:nvSpPr>
        <p:spPr>
          <a:xfrm>
            <a:off x="7524775" y="1712999"/>
            <a:ext cx="1106399" cy="14980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8</a:t>
            </a:r>
          </a:p>
        </p:txBody>
      </p:sp>
      <p:sp>
        <p:nvSpPr>
          <p:cNvPr id="139" name="Shape 139"/>
          <p:cNvSpPr/>
          <p:nvPr/>
        </p:nvSpPr>
        <p:spPr>
          <a:xfrm rot="-5400000">
            <a:off x="7167501" y="893428"/>
            <a:ext cx="564599" cy="4449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707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/>
          <p:nvPr/>
        </p:nvSpPr>
        <p:spPr>
          <a:xfrm rot="5400000">
            <a:off x="8455975" y="4580950"/>
            <a:ext cx="485399" cy="334799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707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7301600" y="2427892"/>
            <a:ext cx="296397" cy="41965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2</a:t>
            </a:r>
          </a:p>
        </p:txBody>
      </p:sp>
      <p:sp>
        <p:nvSpPr>
          <p:cNvPr id="142" name="Shape 142"/>
          <p:cNvSpPr/>
          <p:nvPr/>
        </p:nvSpPr>
        <p:spPr>
          <a:xfrm>
            <a:off x="8668228" y="988755"/>
            <a:ext cx="354502" cy="42317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0</a:t>
            </a:r>
          </a:p>
        </p:txBody>
      </p:sp>
      <p:sp>
        <p:nvSpPr>
          <p:cNvPr id="143" name="Shape 143"/>
          <p:cNvSpPr/>
          <p:nvPr/>
        </p:nvSpPr>
        <p:spPr>
          <a:xfrm>
            <a:off x="8763900" y="3127992"/>
            <a:ext cx="279674" cy="28920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¥</a:t>
            </a:r>
          </a:p>
        </p:txBody>
      </p:sp>
      <p:sp>
        <p:nvSpPr>
          <p:cNvPr id="144" name="Shape 144"/>
          <p:cNvSpPr/>
          <p:nvPr/>
        </p:nvSpPr>
        <p:spPr>
          <a:xfrm>
            <a:off x="7233390" y="1950961"/>
            <a:ext cx="236740" cy="2891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4</a:t>
            </a:r>
          </a:p>
        </p:txBody>
      </p:sp>
      <p:sp>
        <p:nvSpPr>
          <p:cNvPr id="145" name="Shape 145"/>
          <p:cNvSpPr/>
          <p:nvPr/>
        </p:nvSpPr>
        <p:spPr>
          <a:xfrm>
            <a:off x="6811905" y="-87455"/>
            <a:ext cx="652469" cy="9054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6</a:t>
            </a:r>
          </a:p>
        </p:txBody>
      </p:sp>
      <p:sp>
        <p:nvSpPr>
          <p:cNvPr id="146" name="Shape 146"/>
          <p:cNvSpPr/>
          <p:nvPr/>
        </p:nvSpPr>
        <p:spPr>
          <a:xfrm>
            <a:off x="7662626" y="662322"/>
            <a:ext cx="87721" cy="21666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1</a:t>
            </a:r>
          </a:p>
        </p:txBody>
      </p:sp>
      <p:sp>
        <p:nvSpPr>
          <p:cNvPr id="147" name="Shape 147"/>
          <p:cNvSpPr/>
          <p:nvPr/>
        </p:nvSpPr>
        <p:spPr>
          <a:xfrm>
            <a:off x="6992802" y="3859302"/>
            <a:ext cx="164399" cy="22532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4</a:t>
            </a:r>
          </a:p>
        </p:txBody>
      </p:sp>
      <p:sp>
        <p:nvSpPr>
          <p:cNvPr id="148" name="Shape 148"/>
          <p:cNvSpPr/>
          <p:nvPr/>
        </p:nvSpPr>
        <p:spPr>
          <a:xfrm>
            <a:off x="6897399" y="729425"/>
            <a:ext cx="236724" cy="34453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5</a:t>
            </a:r>
          </a:p>
        </p:txBody>
      </p:sp>
      <p:sp>
        <p:nvSpPr>
          <p:cNvPr id="149" name="Shape 149"/>
          <p:cNvSpPr/>
          <p:nvPr/>
        </p:nvSpPr>
        <p:spPr>
          <a:xfrm>
            <a:off x="8925942" y="4066262"/>
            <a:ext cx="236725" cy="30423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8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735875" y="780900"/>
            <a:ext cx="5917199" cy="697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735875" y="1478400"/>
            <a:ext cx="2667599" cy="3447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2"/>
          </p:nvPr>
        </p:nvSpPr>
        <p:spPr>
          <a:xfrm>
            <a:off x="3563909" y="1478400"/>
            <a:ext cx="2667599" cy="3447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/>
        </p:nvSpPr>
        <p:spPr>
          <a:xfrm>
            <a:off x="7123399" y="2945300"/>
            <a:ext cx="1604424" cy="22732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Montserrat"/>
              </a:rPr>
              <a:t>5</a:t>
            </a:r>
          </a:p>
        </p:txBody>
      </p:sp>
      <p:sp>
        <p:nvSpPr>
          <p:cNvPr id="155" name="Shape 155"/>
          <p:cNvSpPr/>
          <p:nvPr/>
        </p:nvSpPr>
        <p:spPr>
          <a:xfrm>
            <a:off x="8411549" y="1666550"/>
            <a:ext cx="774324" cy="10882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3</a:t>
            </a:r>
          </a:p>
        </p:txBody>
      </p:sp>
      <p:sp>
        <p:nvSpPr>
          <p:cNvPr id="156" name="Shape 156"/>
          <p:cNvSpPr/>
          <p:nvPr/>
        </p:nvSpPr>
        <p:spPr>
          <a:xfrm>
            <a:off x="6567123" y="2997748"/>
            <a:ext cx="844060" cy="90544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€</a:t>
            </a:r>
          </a:p>
        </p:txBody>
      </p:sp>
      <p:sp>
        <p:nvSpPr>
          <p:cNvPr id="157" name="Shape 157"/>
          <p:cNvSpPr/>
          <p:nvPr/>
        </p:nvSpPr>
        <p:spPr>
          <a:xfrm>
            <a:off x="7702425" y="944674"/>
            <a:ext cx="692017" cy="88938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9</a:t>
            </a:r>
          </a:p>
        </p:txBody>
      </p:sp>
      <p:sp>
        <p:nvSpPr>
          <p:cNvPr id="158" name="Shape 158"/>
          <p:cNvSpPr/>
          <p:nvPr/>
        </p:nvSpPr>
        <p:spPr>
          <a:xfrm>
            <a:off x="8482541" y="3571675"/>
            <a:ext cx="432249" cy="66862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7</a:t>
            </a:r>
          </a:p>
        </p:txBody>
      </p:sp>
      <p:sp>
        <p:nvSpPr>
          <p:cNvPr id="159" name="Shape 159"/>
          <p:cNvSpPr/>
          <p:nvPr/>
        </p:nvSpPr>
        <p:spPr>
          <a:xfrm>
            <a:off x="7956575" y="-147125"/>
            <a:ext cx="968664" cy="144686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Montserrat"/>
              </a:rPr>
              <a:t>$</a:t>
            </a:r>
          </a:p>
        </p:txBody>
      </p:sp>
      <p:sp>
        <p:nvSpPr>
          <p:cNvPr id="160" name="Shape 160"/>
          <p:cNvSpPr/>
          <p:nvPr/>
        </p:nvSpPr>
        <p:spPr>
          <a:xfrm>
            <a:off x="7524777" y="-48672"/>
            <a:ext cx="432249" cy="59758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£</a:t>
            </a:r>
          </a:p>
        </p:txBody>
      </p:sp>
      <p:sp>
        <p:nvSpPr>
          <p:cNvPr id="161" name="Shape 161"/>
          <p:cNvSpPr/>
          <p:nvPr/>
        </p:nvSpPr>
        <p:spPr>
          <a:xfrm>
            <a:off x="7153450" y="1200149"/>
            <a:ext cx="336025" cy="6205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1</a:t>
            </a:r>
          </a:p>
        </p:txBody>
      </p:sp>
      <p:sp>
        <p:nvSpPr>
          <p:cNvPr id="162" name="Shape 162"/>
          <p:cNvSpPr/>
          <p:nvPr/>
        </p:nvSpPr>
        <p:spPr>
          <a:xfrm>
            <a:off x="7524775" y="1712999"/>
            <a:ext cx="1106399" cy="14980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8</a:t>
            </a:r>
          </a:p>
        </p:txBody>
      </p:sp>
      <p:sp>
        <p:nvSpPr>
          <p:cNvPr id="163" name="Shape 163"/>
          <p:cNvSpPr/>
          <p:nvPr/>
        </p:nvSpPr>
        <p:spPr>
          <a:xfrm rot="-5400000">
            <a:off x="7167501" y="893428"/>
            <a:ext cx="564599" cy="4449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707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/>
          <p:nvPr/>
        </p:nvSpPr>
        <p:spPr>
          <a:xfrm rot="5400000">
            <a:off x="8455975" y="4580950"/>
            <a:ext cx="485399" cy="334799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707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7301600" y="2427892"/>
            <a:ext cx="296397" cy="41965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2</a:t>
            </a:r>
          </a:p>
        </p:txBody>
      </p:sp>
      <p:sp>
        <p:nvSpPr>
          <p:cNvPr id="166" name="Shape 166"/>
          <p:cNvSpPr/>
          <p:nvPr/>
        </p:nvSpPr>
        <p:spPr>
          <a:xfrm>
            <a:off x="8668228" y="988755"/>
            <a:ext cx="354502" cy="42317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0</a:t>
            </a:r>
          </a:p>
        </p:txBody>
      </p:sp>
      <p:sp>
        <p:nvSpPr>
          <p:cNvPr id="167" name="Shape 167"/>
          <p:cNvSpPr/>
          <p:nvPr/>
        </p:nvSpPr>
        <p:spPr>
          <a:xfrm>
            <a:off x="8763900" y="3127992"/>
            <a:ext cx="279674" cy="28920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¥</a:t>
            </a:r>
          </a:p>
        </p:txBody>
      </p:sp>
      <p:sp>
        <p:nvSpPr>
          <p:cNvPr id="168" name="Shape 168"/>
          <p:cNvSpPr/>
          <p:nvPr/>
        </p:nvSpPr>
        <p:spPr>
          <a:xfrm>
            <a:off x="7233390" y="1950961"/>
            <a:ext cx="236740" cy="2891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4</a:t>
            </a:r>
          </a:p>
        </p:txBody>
      </p:sp>
      <p:sp>
        <p:nvSpPr>
          <p:cNvPr id="169" name="Shape 169"/>
          <p:cNvSpPr/>
          <p:nvPr/>
        </p:nvSpPr>
        <p:spPr>
          <a:xfrm>
            <a:off x="6811905" y="-87455"/>
            <a:ext cx="652469" cy="9054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6</a:t>
            </a:r>
          </a:p>
        </p:txBody>
      </p:sp>
      <p:sp>
        <p:nvSpPr>
          <p:cNvPr id="170" name="Shape 170"/>
          <p:cNvSpPr/>
          <p:nvPr/>
        </p:nvSpPr>
        <p:spPr>
          <a:xfrm>
            <a:off x="7662626" y="662322"/>
            <a:ext cx="87721" cy="21666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1</a:t>
            </a:r>
          </a:p>
        </p:txBody>
      </p:sp>
      <p:sp>
        <p:nvSpPr>
          <p:cNvPr id="171" name="Shape 171"/>
          <p:cNvSpPr/>
          <p:nvPr/>
        </p:nvSpPr>
        <p:spPr>
          <a:xfrm>
            <a:off x="6992802" y="3859302"/>
            <a:ext cx="164399" cy="22532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4</a:t>
            </a:r>
          </a:p>
        </p:txBody>
      </p:sp>
      <p:sp>
        <p:nvSpPr>
          <p:cNvPr id="172" name="Shape 172"/>
          <p:cNvSpPr/>
          <p:nvPr/>
        </p:nvSpPr>
        <p:spPr>
          <a:xfrm>
            <a:off x="6897399" y="729425"/>
            <a:ext cx="236724" cy="34453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5</a:t>
            </a:r>
          </a:p>
        </p:txBody>
      </p:sp>
      <p:sp>
        <p:nvSpPr>
          <p:cNvPr id="173" name="Shape 173"/>
          <p:cNvSpPr/>
          <p:nvPr/>
        </p:nvSpPr>
        <p:spPr>
          <a:xfrm>
            <a:off x="8925942" y="4066262"/>
            <a:ext cx="236725" cy="30423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8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735875" y="780900"/>
            <a:ext cx="5917199" cy="697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735875" y="1478400"/>
            <a:ext cx="1771499" cy="3447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body" idx="2"/>
          </p:nvPr>
        </p:nvSpPr>
        <p:spPr>
          <a:xfrm>
            <a:off x="2597934" y="1478400"/>
            <a:ext cx="1771499" cy="3447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body" idx="3"/>
          </p:nvPr>
        </p:nvSpPr>
        <p:spPr>
          <a:xfrm>
            <a:off x="4459994" y="1478400"/>
            <a:ext cx="1771499" cy="3447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400"/>
            </a:lvl2pPr>
            <a:lvl3pPr lvl="2" rtl="0">
              <a:spcBef>
                <a:spcPts val="0"/>
              </a:spcBef>
              <a:buSzPct val="100000"/>
              <a:defRPr sz="1400"/>
            </a:lvl3pPr>
            <a:lvl4pPr lvl="3" rtl="0">
              <a:spcBef>
                <a:spcPts val="0"/>
              </a:spcBef>
              <a:buSzPct val="100000"/>
              <a:defRPr sz="1400"/>
            </a:lvl4pPr>
            <a:lvl5pPr lvl="4" rtl="0">
              <a:spcBef>
                <a:spcPts val="0"/>
              </a:spcBef>
              <a:buSzPct val="100000"/>
              <a:defRPr sz="1400"/>
            </a:lvl5pPr>
            <a:lvl6pPr lvl="5" rtl="0">
              <a:spcBef>
                <a:spcPts val="0"/>
              </a:spcBef>
              <a:buSzPct val="100000"/>
              <a:defRPr sz="1400"/>
            </a:lvl6pPr>
            <a:lvl7pPr lvl="6" rtl="0">
              <a:spcBef>
                <a:spcPts val="0"/>
              </a:spcBef>
              <a:buSzPct val="100000"/>
              <a:defRPr sz="1400"/>
            </a:lvl7pPr>
            <a:lvl8pPr lvl="7" rtl="0">
              <a:spcBef>
                <a:spcPts val="0"/>
              </a:spcBef>
              <a:buSzPct val="100000"/>
              <a:defRPr sz="1400"/>
            </a:lvl8pPr>
            <a:lvl9pPr lvl="8" rtl="0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/>
        </p:nvSpPr>
        <p:spPr>
          <a:xfrm>
            <a:off x="7123399" y="2945300"/>
            <a:ext cx="1604424" cy="22732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Montserrat"/>
              </a:rPr>
              <a:t>5</a:t>
            </a:r>
          </a:p>
        </p:txBody>
      </p:sp>
      <p:sp>
        <p:nvSpPr>
          <p:cNvPr id="180" name="Shape 180"/>
          <p:cNvSpPr/>
          <p:nvPr/>
        </p:nvSpPr>
        <p:spPr>
          <a:xfrm>
            <a:off x="8411549" y="1666550"/>
            <a:ext cx="774324" cy="10882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3</a:t>
            </a:r>
          </a:p>
        </p:txBody>
      </p:sp>
      <p:sp>
        <p:nvSpPr>
          <p:cNvPr id="181" name="Shape 181"/>
          <p:cNvSpPr/>
          <p:nvPr/>
        </p:nvSpPr>
        <p:spPr>
          <a:xfrm>
            <a:off x="6567123" y="2997748"/>
            <a:ext cx="844060" cy="90544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€</a:t>
            </a:r>
          </a:p>
        </p:txBody>
      </p:sp>
      <p:sp>
        <p:nvSpPr>
          <p:cNvPr id="182" name="Shape 182"/>
          <p:cNvSpPr/>
          <p:nvPr/>
        </p:nvSpPr>
        <p:spPr>
          <a:xfrm>
            <a:off x="7702425" y="944674"/>
            <a:ext cx="692017" cy="88938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9</a:t>
            </a:r>
          </a:p>
        </p:txBody>
      </p:sp>
      <p:sp>
        <p:nvSpPr>
          <p:cNvPr id="183" name="Shape 183"/>
          <p:cNvSpPr/>
          <p:nvPr/>
        </p:nvSpPr>
        <p:spPr>
          <a:xfrm>
            <a:off x="8482541" y="3571675"/>
            <a:ext cx="432249" cy="66862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7</a:t>
            </a:r>
          </a:p>
        </p:txBody>
      </p:sp>
      <p:sp>
        <p:nvSpPr>
          <p:cNvPr id="184" name="Shape 184"/>
          <p:cNvSpPr/>
          <p:nvPr/>
        </p:nvSpPr>
        <p:spPr>
          <a:xfrm>
            <a:off x="7956575" y="-147125"/>
            <a:ext cx="968664" cy="144686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Montserrat"/>
              </a:rPr>
              <a:t>$</a:t>
            </a:r>
          </a:p>
        </p:txBody>
      </p:sp>
      <p:sp>
        <p:nvSpPr>
          <p:cNvPr id="185" name="Shape 185"/>
          <p:cNvSpPr/>
          <p:nvPr/>
        </p:nvSpPr>
        <p:spPr>
          <a:xfrm>
            <a:off x="7524777" y="-48672"/>
            <a:ext cx="432249" cy="59758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£</a:t>
            </a:r>
          </a:p>
        </p:txBody>
      </p:sp>
      <p:sp>
        <p:nvSpPr>
          <p:cNvPr id="186" name="Shape 186"/>
          <p:cNvSpPr/>
          <p:nvPr/>
        </p:nvSpPr>
        <p:spPr>
          <a:xfrm>
            <a:off x="7153450" y="1200149"/>
            <a:ext cx="336025" cy="6205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1</a:t>
            </a:r>
          </a:p>
        </p:txBody>
      </p:sp>
      <p:sp>
        <p:nvSpPr>
          <p:cNvPr id="187" name="Shape 187"/>
          <p:cNvSpPr/>
          <p:nvPr/>
        </p:nvSpPr>
        <p:spPr>
          <a:xfrm>
            <a:off x="7524775" y="1712999"/>
            <a:ext cx="1106399" cy="14980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8</a:t>
            </a:r>
          </a:p>
        </p:txBody>
      </p:sp>
      <p:sp>
        <p:nvSpPr>
          <p:cNvPr id="188" name="Shape 188"/>
          <p:cNvSpPr/>
          <p:nvPr/>
        </p:nvSpPr>
        <p:spPr>
          <a:xfrm rot="-5400000">
            <a:off x="7167501" y="893428"/>
            <a:ext cx="564599" cy="4449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707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/>
          <p:nvPr/>
        </p:nvSpPr>
        <p:spPr>
          <a:xfrm rot="5400000">
            <a:off x="8455975" y="4580950"/>
            <a:ext cx="485399" cy="334799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707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/>
          <p:nvPr/>
        </p:nvSpPr>
        <p:spPr>
          <a:xfrm>
            <a:off x="7301600" y="2427892"/>
            <a:ext cx="296397" cy="41965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2</a:t>
            </a:r>
          </a:p>
        </p:txBody>
      </p:sp>
      <p:sp>
        <p:nvSpPr>
          <p:cNvPr id="191" name="Shape 191"/>
          <p:cNvSpPr/>
          <p:nvPr/>
        </p:nvSpPr>
        <p:spPr>
          <a:xfrm>
            <a:off x="8668228" y="988755"/>
            <a:ext cx="354502" cy="42317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0</a:t>
            </a:r>
          </a:p>
        </p:txBody>
      </p:sp>
      <p:sp>
        <p:nvSpPr>
          <p:cNvPr id="192" name="Shape 192"/>
          <p:cNvSpPr/>
          <p:nvPr/>
        </p:nvSpPr>
        <p:spPr>
          <a:xfrm>
            <a:off x="8763900" y="3127992"/>
            <a:ext cx="279674" cy="28920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¥</a:t>
            </a:r>
          </a:p>
        </p:txBody>
      </p:sp>
      <p:sp>
        <p:nvSpPr>
          <p:cNvPr id="193" name="Shape 193"/>
          <p:cNvSpPr/>
          <p:nvPr/>
        </p:nvSpPr>
        <p:spPr>
          <a:xfrm>
            <a:off x="7233390" y="1950961"/>
            <a:ext cx="236740" cy="2891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4</a:t>
            </a:r>
          </a:p>
        </p:txBody>
      </p:sp>
      <p:sp>
        <p:nvSpPr>
          <p:cNvPr id="194" name="Shape 194"/>
          <p:cNvSpPr/>
          <p:nvPr/>
        </p:nvSpPr>
        <p:spPr>
          <a:xfrm>
            <a:off x="6811905" y="-87455"/>
            <a:ext cx="652469" cy="9054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6</a:t>
            </a:r>
          </a:p>
        </p:txBody>
      </p:sp>
      <p:sp>
        <p:nvSpPr>
          <p:cNvPr id="195" name="Shape 195"/>
          <p:cNvSpPr/>
          <p:nvPr/>
        </p:nvSpPr>
        <p:spPr>
          <a:xfrm>
            <a:off x="7662626" y="662322"/>
            <a:ext cx="87721" cy="21666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1</a:t>
            </a:r>
          </a:p>
        </p:txBody>
      </p:sp>
      <p:sp>
        <p:nvSpPr>
          <p:cNvPr id="196" name="Shape 196"/>
          <p:cNvSpPr/>
          <p:nvPr/>
        </p:nvSpPr>
        <p:spPr>
          <a:xfrm>
            <a:off x="6992802" y="3859302"/>
            <a:ext cx="164399" cy="22532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4</a:t>
            </a:r>
          </a:p>
        </p:txBody>
      </p:sp>
      <p:sp>
        <p:nvSpPr>
          <p:cNvPr id="197" name="Shape 197"/>
          <p:cNvSpPr/>
          <p:nvPr/>
        </p:nvSpPr>
        <p:spPr>
          <a:xfrm>
            <a:off x="6897399" y="729425"/>
            <a:ext cx="236724" cy="34453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5</a:t>
            </a:r>
          </a:p>
        </p:txBody>
      </p:sp>
      <p:sp>
        <p:nvSpPr>
          <p:cNvPr id="198" name="Shape 198"/>
          <p:cNvSpPr/>
          <p:nvPr/>
        </p:nvSpPr>
        <p:spPr>
          <a:xfrm>
            <a:off x="8925942" y="4066262"/>
            <a:ext cx="236725" cy="30423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8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735875" y="780900"/>
            <a:ext cx="5917199" cy="697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/>
        </p:nvSpPr>
        <p:spPr>
          <a:xfrm>
            <a:off x="7123399" y="2945300"/>
            <a:ext cx="1604424" cy="22732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Montserrat"/>
              </a:rPr>
              <a:t>5</a:t>
            </a:r>
          </a:p>
        </p:txBody>
      </p:sp>
      <p:sp>
        <p:nvSpPr>
          <p:cNvPr id="224" name="Shape 224"/>
          <p:cNvSpPr/>
          <p:nvPr/>
        </p:nvSpPr>
        <p:spPr>
          <a:xfrm>
            <a:off x="8411549" y="1666550"/>
            <a:ext cx="774324" cy="10882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3</a:t>
            </a:r>
          </a:p>
        </p:txBody>
      </p:sp>
      <p:sp>
        <p:nvSpPr>
          <p:cNvPr id="225" name="Shape 225"/>
          <p:cNvSpPr/>
          <p:nvPr/>
        </p:nvSpPr>
        <p:spPr>
          <a:xfrm>
            <a:off x="6567123" y="2997748"/>
            <a:ext cx="844060" cy="90544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€</a:t>
            </a:r>
          </a:p>
        </p:txBody>
      </p:sp>
      <p:sp>
        <p:nvSpPr>
          <p:cNvPr id="226" name="Shape 226"/>
          <p:cNvSpPr/>
          <p:nvPr/>
        </p:nvSpPr>
        <p:spPr>
          <a:xfrm>
            <a:off x="7702425" y="944674"/>
            <a:ext cx="692017" cy="88938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9</a:t>
            </a:r>
          </a:p>
        </p:txBody>
      </p:sp>
      <p:sp>
        <p:nvSpPr>
          <p:cNvPr id="227" name="Shape 227"/>
          <p:cNvSpPr/>
          <p:nvPr/>
        </p:nvSpPr>
        <p:spPr>
          <a:xfrm>
            <a:off x="8482541" y="3571675"/>
            <a:ext cx="432249" cy="66862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7</a:t>
            </a:r>
          </a:p>
        </p:txBody>
      </p:sp>
      <p:sp>
        <p:nvSpPr>
          <p:cNvPr id="228" name="Shape 228"/>
          <p:cNvSpPr/>
          <p:nvPr/>
        </p:nvSpPr>
        <p:spPr>
          <a:xfrm>
            <a:off x="7956575" y="-147125"/>
            <a:ext cx="968664" cy="144686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Montserrat"/>
              </a:rPr>
              <a:t>$</a:t>
            </a:r>
          </a:p>
        </p:txBody>
      </p:sp>
      <p:sp>
        <p:nvSpPr>
          <p:cNvPr id="229" name="Shape 229"/>
          <p:cNvSpPr/>
          <p:nvPr/>
        </p:nvSpPr>
        <p:spPr>
          <a:xfrm>
            <a:off x="7524777" y="-48672"/>
            <a:ext cx="432249" cy="59758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£</a:t>
            </a:r>
          </a:p>
        </p:txBody>
      </p:sp>
      <p:sp>
        <p:nvSpPr>
          <p:cNvPr id="230" name="Shape 230"/>
          <p:cNvSpPr/>
          <p:nvPr/>
        </p:nvSpPr>
        <p:spPr>
          <a:xfrm>
            <a:off x="7153450" y="1200149"/>
            <a:ext cx="336025" cy="6205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BFC9">
                    <a:alpha val="45000"/>
                  </a:srgbClr>
                </a:solidFill>
                <a:latin typeface="Abril Fatface"/>
              </a:rPr>
              <a:t>1</a:t>
            </a:r>
          </a:p>
        </p:txBody>
      </p:sp>
      <p:sp>
        <p:nvSpPr>
          <p:cNvPr id="231" name="Shape 231"/>
          <p:cNvSpPr/>
          <p:nvPr/>
        </p:nvSpPr>
        <p:spPr>
          <a:xfrm>
            <a:off x="7524775" y="1712999"/>
            <a:ext cx="1106399" cy="14980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8</a:t>
            </a:r>
          </a:p>
        </p:txBody>
      </p:sp>
      <p:sp>
        <p:nvSpPr>
          <p:cNvPr id="232" name="Shape 232"/>
          <p:cNvSpPr/>
          <p:nvPr/>
        </p:nvSpPr>
        <p:spPr>
          <a:xfrm rot="-5400000">
            <a:off x="7167501" y="893428"/>
            <a:ext cx="564599" cy="4449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707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/>
          <p:cNvSpPr/>
          <p:nvPr/>
        </p:nvSpPr>
        <p:spPr>
          <a:xfrm rot="5400000">
            <a:off x="8455975" y="4580950"/>
            <a:ext cx="485399" cy="334799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707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/>
          <p:nvPr/>
        </p:nvSpPr>
        <p:spPr>
          <a:xfrm>
            <a:off x="7301600" y="2427892"/>
            <a:ext cx="296397" cy="41965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2</a:t>
            </a:r>
          </a:p>
        </p:txBody>
      </p:sp>
      <p:sp>
        <p:nvSpPr>
          <p:cNvPr id="235" name="Shape 235"/>
          <p:cNvSpPr/>
          <p:nvPr/>
        </p:nvSpPr>
        <p:spPr>
          <a:xfrm>
            <a:off x="8668228" y="988755"/>
            <a:ext cx="354502" cy="42317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0</a:t>
            </a:r>
          </a:p>
        </p:txBody>
      </p:sp>
      <p:sp>
        <p:nvSpPr>
          <p:cNvPr id="236" name="Shape 236"/>
          <p:cNvSpPr/>
          <p:nvPr/>
        </p:nvSpPr>
        <p:spPr>
          <a:xfrm>
            <a:off x="8763900" y="3127992"/>
            <a:ext cx="279674" cy="28920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¥</a:t>
            </a:r>
          </a:p>
        </p:txBody>
      </p:sp>
      <p:sp>
        <p:nvSpPr>
          <p:cNvPr id="237" name="Shape 237"/>
          <p:cNvSpPr/>
          <p:nvPr/>
        </p:nvSpPr>
        <p:spPr>
          <a:xfrm>
            <a:off x="7233390" y="1950961"/>
            <a:ext cx="236740" cy="2891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Abril Fatface"/>
              </a:rPr>
              <a:t>4</a:t>
            </a:r>
          </a:p>
        </p:txBody>
      </p:sp>
      <p:sp>
        <p:nvSpPr>
          <p:cNvPr id="238" name="Shape 238"/>
          <p:cNvSpPr/>
          <p:nvPr/>
        </p:nvSpPr>
        <p:spPr>
          <a:xfrm>
            <a:off x="6811905" y="-87455"/>
            <a:ext cx="652469" cy="9054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FFFF">
                    <a:alpha val="13460"/>
                  </a:srgbClr>
                </a:solidFill>
                <a:latin typeface="Montserrat"/>
              </a:rPr>
              <a:t>6</a:t>
            </a:r>
          </a:p>
        </p:txBody>
      </p:sp>
      <p:sp>
        <p:nvSpPr>
          <p:cNvPr id="239" name="Shape 239"/>
          <p:cNvSpPr/>
          <p:nvPr/>
        </p:nvSpPr>
        <p:spPr>
          <a:xfrm>
            <a:off x="7662626" y="662322"/>
            <a:ext cx="87721" cy="21666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1</a:t>
            </a:r>
          </a:p>
        </p:txBody>
      </p:sp>
      <p:sp>
        <p:nvSpPr>
          <p:cNvPr id="240" name="Shape 240"/>
          <p:cNvSpPr/>
          <p:nvPr/>
        </p:nvSpPr>
        <p:spPr>
          <a:xfrm>
            <a:off x="6992802" y="3859302"/>
            <a:ext cx="164399" cy="22532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AA84F"/>
                </a:solidFill>
                <a:latin typeface="Montserrat"/>
              </a:rPr>
              <a:t>4</a:t>
            </a:r>
          </a:p>
        </p:txBody>
      </p:sp>
      <p:sp>
        <p:nvSpPr>
          <p:cNvPr id="241" name="Shape 241"/>
          <p:cNvSpPr/>
          <p:nvPr/>
        </p:nvSpPr>
        <p:spPr>
          <a:xfrm>
            <a:off x="6897399" y="729425"/>
            <a:ext cx="236724" cy="34453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5</a:t>
            </a:r>
          </a:p>
        </p:txBody>
      </p:sp>
      <p:sp>
        <p:nvSpPr>
          <p:cNvPr id="242" name="Shape 242"/>
          <p:cNvSpPr/>
          <p:nvPr/>
        </p:nvSpPr>
        <p:spPr>
          <a:xfrm>
            <a:off x="8925942" y="4066262"/>
            <a:ext cx="236725" cy="30423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6AA84F"/>
                </a:solidFill>
                <a:latin typeface="Abril Fatface"/>
              </a:rPr>
              <a:t>8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letely blank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046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825797" y="-750"/>
            <a:ext cx="7486404" cy="5145000"/>
            <a:chOff x="825797" y="-750"/>
            <a:chExt cx="7486404" cy="5145000"/>
          </a:xfrm>
        </p:grpSpPr>
        <p:cxnSp>
          <p:nvCxnSpPr>
            <p:cNvPr id="7" name="Shape 7"/>
            <p:cNvCxnSpPr/>
            <p:nvPr/>
          </p:nvCxnSpPr>
          <p:spPr>
            <a:xfrm>
              <a:off x="825797" y="-750"/>
              <a:ext cx="0" cy="5145000"/>
            </a:xfrm>
            <a:prstGeom prst="straightConnector1">
              <a:avLst/>
            </a:prstGeom>
            <a:noFill/>
            <a:ln w="9525" cap="flat" cmpd="sng">
              <a:solidFill>
                <a:srgbClr val="005C65"/>
              </a:solidFill>
              <a:prstDash val="dot"/>
              <a:round/>
              <a:headEnd type="none" w="lg" len="lg"/>
              <a:tailEnd type="none" w="lg" len="lg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1657620" y="-750"/>
              <a:ext cx="0" cy="5145000"/>
            </a:xfrm>
            <a:prstGeom prst="straightConnector1">
              <a:avLst/>
            </a:prstGeom>
            <a:noFill/>
            <a:ln w="9525" cap="flat" cmpd="sng">
              <a:solidFill>
                <a:srgbClr val="005C65"/>
              </a:solidFill>
              <a:prstDash val="dot"/>
              <a:round/>
              <a:headEnd type="none" w="lg" len="lg"/>
              <a:tailEnd type="none" w="lg" len="lg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2489443" y="-750"/>
              <a:ext cx="0" cy="5145000"/>
            </a:xfrm>
            <a:prstGeom prst="straightConnector1">
              <a:avLst/>
            </a:prstGeom>
            <a:noFill/>
            <a:ln w="9525" cap="flat" cmpd="sng">
              <a:solidFill>
                <a:srgbClr val="005C65"/>
              </a:solidFill>
              <a:prstDash val="dot"/>
              <a:round/>
              <a:headEnd type="none" w="lg" len="lg"/>
              <a:tailEnd type="none" w="lg" len="lg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8312202" y="-750"/>
              <a:ext cx="0" cy="5145000"/>
            </a:xfrm>
            <a:prstGeom prst="straightConnector1">
              <a:avLst/>
            </a:prstGeom>
            <a:noFill/>
            <a:ln w="9525" cap="flat" cmpd="sng">
              <a:solidFill>
                <a:srgbClr val="005C65"/>
              </a:solidFill>
              <a:prstDash val="dot"/>
              <a:round/>
              <a:headEnd type="none" w="lg" len="lg"/>
              <a:tailEnd type="none" w="lg" len="lg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7480379" y="-750"/>
              <a:ext cx="0" cy="5145000"/>
            </a:xfrm>
            <a:prstGeom prst="straightConnector1">
              <a:avLst/>
            </a:prstGeom>
            <a:noFill/>
            <a:ln w="9525" cap="flat" cmpd="sng">
              <a:solidFill>
                <a:srgbClr val="005C65"/>
              </a:solidFill>
              <a:prstDash val="dot"/>
              <a:round/>
              <a:headEnd type="none" w="lg" len="lg"/>
              <a:tailEnd type="none" w="lg" len="lg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6648557" y="-750"/>
              <a:ext cx="0" cy="5145000"/>
            </a:xfrm>
            <a:prstGeom prst="straightConnector1">
              <a:avLst/>
            </a:prstGeom>
            <a:noFill/>
            <a:ln w="9525" cap="flat" cmpd="sng">
              <a:solidFill>
                <a:srgbClr val="005C65"/>
              </a:solidFill>
              <a:prstDash val="dot"/>
              <a:round/>
              <a:headEnd type="none" w="lg" len="lg"/>
              <a:tailEnd type="none" w="lg" len="lg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5816733" y="-750"/>
              <a:ext cx="0" cy="5145000"/>
            </a:xfrm>
            <a:prstGeom prst="straightConnector1">
              <a:avLst/>
            </a:prstGeom>
            <a:noFill/>
            <a:ln w="9525" cap="flat" cmpd="sng">
              <a:solidFill>
                <a:srgbClr val="005C65"/>
              </a:solidFill>
              <a:prstDash val="dot"/>
              <a:round/>
              <a:headEnd type="none" w="lg" len="lg"/>
              <a:tailEnd type="none" w="lg" len="lg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4984911" y="-750"/>
              <a:ext cx="0" cy="5145000"/>
            </a:xfrm>
            <a:prstGeom prst="straightConnector1">
              <a:avLst/>
            </a:prstGeom>
            <a:noFill/>
            <a:ln w="9525" cap="flat" cmpd="sng">
              <a:solidFill>
                <a:srgbClr val="005C65"/>
              </a:solidFill>
              <a:prstDash val="dot"/>
              <a:round/>
              <a:headEnd type="none" w="lg" len="lg"/>
              <a:tailEnd type="none" w="lg" len="lg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4153088" y="-750"/>
              <a:ext cx="0" cy="5145000"/>
            </a:xfrm>
            <a:prstGeom prst="straightConnector1">
              <a:avLst/>
            </a:prstGeom>
            <a:noFill/>
            <a:ln w="9525" cap="flat" cmpd="sng">
              <a:solidFill>
                <a:srgbClr val="005C65"/>
              </a:solidFill>
              <a:prstDash val="dot"/>
              <a:round/>
              <a:headEnd type="none" w="lg" len="lg"/>
              <a:tailEnd type="none" w="lg" len="lg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3321266" y="-750"/>
              <a:ext cx="0" cy="5145000"/>
            </a:xfrm>
            <a:prstGeom prst="straightConnector1">
              <a:avLst/>
            </a:prstGeom>
            <a:noFill/>
            <a:ln w="9525" cap="flat" cmpd="sng">
              <a:solidFill>
                <a:srgbClr val="005C65"/>
              </a:solidFill>
              <a:prstDash val="dot"/>
              <a:round/>
              <a:headEnd type="none" w="lg" len="lg"/>
              <a:tailEnd type="none" w="lg" len="lg"/>
            </a:ln>
          </p:spPr>
        </p:cxnSp>
      </p:grp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735875" y="780900"/>
            <a:ext cx="5917199" cy="69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6AA84F"/>
              </a:buClr>
              <a:buSzPct val="100000"/>
              <a:buFont typeface="Montserrat"/>
              <a:buNone/>
              <a:defRPr sz="2400" b="1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6AA84F"/>
              </a:buClr>
              <a:buSzPct val="100000"/>
              <a:buFont typeface="Montserrat"/>
              <a:buNone/>
              <a:defRPr sz="2400" b="1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6AA84F"/>
              </a:buClr>
              <a:buSzPct val="100000"/>
              <a:buFont typeface="Montserrat"/>
              <a:buNone/>
              <a:defRPr sz="2400" b="1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6AA84F"/>
              </a:buClr>
              <a:buSzPct val="100000"/>
              <a:buFont typeface="Montserrat"/>
              <a:buNone/>
              <a:defRPr sz="2400" b="1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6AA84F"/>
              </a:buClr>
              <a:buSzPct val="100000"/>
              <a:buFont typeface="Montserrat"/>
              <a:buNone/>
              <a:defRPr sz="2400" b="1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6AA84F"/>
              </a:buClr>
              <a:buSzPct val="100000"/>
              <a:buFont typeface="Montserrat"/>
              <a:buNone/>
              <a:defRPr sz="2400" b="1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6AA84F"/>
              </a:buClr>
              <a:buSzPct val="100000"/>
              <a:buFont typeface="Montserrat"/>
              <a:buNone/>
              <a:defRPr sz="2400" b="1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6AA84F"/>
              </a:buClr>
              <a:buSzPct val="100000"/>
              <a:buFont typeface="Montserrat"/>
              <a:buNone/>
              <a:defRPr sz="2400" b="1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6AA84F"/>
              </a:buClr>
              <a:buSzPct val="100000"/>
              <a:buFont typeface="Montserrat"/>
              <a:buNone/>
              <a:defRPr sz="2400" b="1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735875" y="1513573"/>
            <a:ext cx="5917199" cy="303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EFEFEF"/>
              </a:buClr>
              <a:buSzPct val="100000"/>
              <a:buFont typeface="PT Serif"/>
              <a:buChar char="⊸"/>
              <a:defRPr sz="2400">
                <a:solidFill>
                  <a:srgbClr val="EFEFEF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lvl="1">
              <a:spcBef>
                <a:spcPts val="480"/>
              </a:spcBef>
              <a:buClr>
                <a:srgbClr val="EFEFEF"/>
              </a:buClr>
              <a:buSzPct val="100000"/>
              <a:buFont typeface="PT Serif"/>
              <a:buChar char="▫"/>
              <a:defRPr sz="2400">
                <a:solidFill>
                  <a:srgbClr val="EFEFEF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lvl="2">
              <a:spcBef>
                <a:spcPts val="480"/>
              </a:spcBef>
              <a:buClr>
                <a:srgbClr val="EFEFEF"/>
              </a:buClr>
              <a:buSzPct val="100000"/>
              <a:buFont typeface="PT Serif"/>
              <a:buChar char="⋅"/>
              <a:defRPr sz="2400">
                <a:solidFill>
                  <a:srgbClr val="EFEFEF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lvl="3">
              <a:spcBef>
                <a:spcPts val="360"/>
              </a:spcBef>
              <a:buClr>
                <a:srgbClr val="EFEFEF"/>
              </a:buClr>
              <a:buSzPct val="100000"/>
              <a:buFont typeface="PT Serif"/>
              <a:defRPr sz="2400">
                <a:solidFill>
                  <a:srgbClr val="EFEFEF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lvl="4">
              <a:spcBef>
                <a:spcPts val="360"/>
              </a:spcBef>
              <a:buClr>
                <a:srgbClr val="EFEFEF"/>
              </a:buClr>
              <a:buSzPct val="100000"/>
              <a:buFont typeface="PT Serif"/>
              <a:defRPr sz="2400">
                <a:solidFill>
                  <a:srgbClr val="EFEFEF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lvl="5">
              <a:spcBef>
                <a:spcPts val="360"/>
              </a:spcBef>
              <a:buClr>
                <a:srgbClr val="EFEFEF"/>
              </a:buClr>
              <a:buSzPct val="100000"/>
              <a:buFont typeface="PT Serif"/>
              <a:defRPr sz="2400">
                <a:solidFill>
                  <a:srgbClr val="EFEFEF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lvl="6">
              <a:spcBef>
                <a:spcPts val="360"/>
              </a:spcBef>
              <a:buClr>
                <a:srgbClr val="EFEFEF"/>
              </a:buClr>
              <a:buSzPct val="100000"/>
              <a:buFont typeface="PT Serif"/>
              <a:defRPr sz="2400">
                <a:solidFill>
                  <a:srgbClr val="EFEFEF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lvl="7">
              <a:spcBef>
                <a:spcPts val="360"/>
              </a:spcBef>
              <a:buClr>
                <a:srgbClr val="EFEFEF"/>
              </a:buClr>
              <a:buSzPct val="100000"/>
              <a:buFont typeface="PT Serif"/>
              <a:defRPr sz="2400">
                <a:solidFill>
                  <a:srgbClr val="EFEFEF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lvl="8">
              <a:spcBef>
                <a:spcPts val="360"/>
              </a:spcBef>
              <a:buClr>
                <a:srgbClr val="EFEFEF"/>
              </a:buClr>
              <a:buSzPct val="100000"/>
              <a:buFont typeface="PT Serif"/>
              <a:defRPr sz="2400">
                <a:solidFill>
                  <a:srgbClr val="EFEFEF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ctrTitle"/>
          </p:nvPr>
        </p:nvSpPr>
        <p:spPr>
          <a:xfrm>
            <a:off x="1478820" y="1833883"/>
            <a:ext cx="5820599" cy="115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 smtClean="0"/>
              <a:t>Assessment Systems in Southeast Asia: Models, Successes and Challenges</a:t>
            </a:r>
            <a:endParaRPr lang="en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3690851" y="3832167"/>
            <a:ext cx="45432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Educational Research Unit,</a:t>
            </a:r>
          </a:p>
          <a:p>
            <a:r>
              <a:rPr lang="en-US" sz="2800" dirty="0" smtClean="0"/>
              <a:t>SEAMEO INNOTECH</a:t>
            </a:r>
            <a:endParaRPr lang="en-US" sz="2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/>
          <p:nvPr/>
        </p:nvSpPr>
        <p:spPr>
          <a:xfrm>
            <a:off x="4282725" y="503434"/>
            <a:ext cx="4388664" cy="3502185"/>
          </a:xfrm>
          <a:custGeom>
            <a:avLst/>
            <a:gdLst/>
            <a:ahLst/>
            <a:cxnLst/>
            <a:rect l="0" t="0" r="0" b="0"/>
            <a:pathLst>
              <a:path w="143434" h="111665" extrusionOk="0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005C65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1" name="Shape 411"/>
          <p:cNvSpPr/>
          <p:nvPr/>
        </p:nvSpPr>
        <p:spPr>
          <a:xfrm>
            <a:off x="4444049" y="698643"/>
            <a:ext cx="4104049" cy="2722157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S</a:t>
            </a:r>
            <a:r>
              <a:rPr lang="en" sz="16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atisfy its intended purpose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6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Anchor on education strategic plan and or Agenda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6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Curriculum and standard of a nation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6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Philippines K to 12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6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Brunei SPN21 (Sistem Pendidikan Negara Abad ke-21)</a:t>
            </a:r>
            <a:endParaRPr lang="en" sz="1600" dirty="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2" name="Shape 412"/>
          <p:cNvSpPr txBox="1">
            <a:spLocks noGrp="1"/>
          </p:cNvSpPr>
          <p:nvPr>
            <p:ph type="body" idx="4294967295"/>
          </p:nvPr>
        </p:nvSpPr>
        <p:spPr>
          <a:xfrm>
            <a:off x="742950" y="0"/>
            <a:ext cx="3419399" cy="514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 b="1" dirty="0" smtClean="0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rPr>
              <a:t>Assessment has to</a:t>
            </a:r>
            <a:endParaRPr lang="en" sz="3200" b="1" dirty="0">
              <a:solidFill>
                <a:srgbClr val="6AA84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2555503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title" idx="4294967295"/>
          </p:nvPr>
        </p:nvSpPr>
        <p:spPr>
          <a:xfrm>
            <a:off x="735875" y="780900"/>
            <a:ext cx="5917199" cy="697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Commonly assessed core subjects</a:t>
            </a:r>
            <a:endParaRPr lang="en" dirty="0"/>
          </a:p>
        </p:txBody>
      </p:sp>
      <p:sp>
        <p:nvSpPr>
          <p:cNvPr id="365" name="Shape 365"/>
          <p:cNvSpPr/>
          <p:nvPr/>
        </p:nvSpPr>
        <p:spPr>
          <a:xfrm>
            <a:off x="0" y="1909249"/>
            <a:ext cx="3160500" cy="1681799"/>
          </a:xfrm>
          <a:prstGeom prst="homePlate">
            <a:avLst>
              <a:gd name="adj" fmla="val 30129"/>
            </a:avLst>
          </a:prstGeom>
          <a:solidFill>
            <a:srgbClr val="00BFC9">
              <a:alpha val="519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200" dirty="0" smtClean="0">
                <a:solidFill>
                  <a:srgbClr val="EFEFEF"/>
                </a:solidFill>
                <a:latin typeface="PT Serif"/>
                <a:ea typeface="PT Serif"/>
                <a:cs typeface="PT Serif"/>
                <a:sym typeface="PT Serif"/>
              </a:rPr>
              <a:t>English &amp; National Languages</a:t>
            </a:r>
            <a:endParaRPr lang="en" sz="3200" dirty="0">
              <a:solidFill>
                <a:srgbClr val="EFEFEF"/>
              </a:solidFill>
              <a:latin typeface="PT Serif"/>
              <a:ea typeface="PT Serif"/>
              <a:cs typeface="PT Serif"/>
              <a:sym typeface="PT Serif"/>
            </a:endParaRPr>
          </a:p>
        </p:txBody>
      </p:sp>
      <p:sp>
        <p:nvSpPr>
          <p:cNvPr id="366" name="Shape 366"/>
          <p:cNvSpPr/>
          <p:nvPr/>
        </p:nvSpPr>
        <p:spPr>
          <a:xfrm>
            <a:off x="2740737" y="1909250"/>
            <a:ext cx="3220800" cy="1681799"/>
          </a:xfrm>
          <a:prstGeom prst="chevron">
            <a:avLst>
              <a:gd name="adj" fmla="val 29853"/>
            </a:avLst>
          </a:prstGeom>
          <a:solidFill>
            <a:srgbClr val="00BFC9">
              <a:alpha val="519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800" dirty="0" smtClean="0">
                <a:solidFill>
                  <a:srgbClr val="EFEFEF"/>
                </a:solidFill>
                <a:latin typeface="PT Serif"/>
                <a:ea typeface="PT Serif"/>
                <a:cs typeface="PT Serif"/>
                <a:sym typeface="PT Serif"/>
              </a:rPr>
              <a:t>Mathematics &amp; Science</a:t>
            </a:r>
            <a:endParaRPr lang="en" sz="2800" dirty="0">
              <a:solidFill>
                <a:srgbClr val="EFEFEF"/>
              </a:solidFill>
              <a:latin typeface="PT Serif"/>
              <a:ea typeface="PT Serif"/>
              <a:cs typeface="PT Serif"/>
              <a:sym typeface="PT Serif"/>
            </a:endParaRPr>
          </a:p>
        </p:txBody>
      </p:sp>
      <p:sp>
        <p:nvSpPr>
          <p:cNvPr id="367" name="Shape 367"/>
          <p:cNvSpPr/>
          <p:nvPr/>
        </p:nvSpPr>
        <p:spPr>
          <a:xfrm>
            <a:off x="5542251" y="1909250"/>
            <a:ext cx="3220800" cy="1681799"/>
          </a:xfrm>
          <a:prstGeom prst="chevron">
            <a:avLst>
              <a:gd name="adj" fmla="val 29853"/>
            </a:avLst>
          </a:prstGeom>
          <a:solidFill>
            <a:srgbClr val="00BFC9">
              <a:alpha val="519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dirty="0" smtClean="0">
                <a:solidFill>
                  <a:srgbClr val="EFEFEF"/>
                </a:solidFill>
                <a:latin typeface="PT Serif"/>
                <a:ea typeface="PT Serif"/>
                <a:cs typeface="PT Serif"/>
                <a:sym typeface="PT Serif"/>
              </a:rPr>
              <a:t>Social Studies</a:t>
            </a:r>
            <a:endParaRPr lang="en" sz="2400" dirty="0">
              <a:solidFill>
                <a:srgbClr val="EFEFEF"/>
              </a:solidFill>
              <a:latin typeface="PT Serif"/>
              <a:ea typeface="PT Serif"/>
              <a:cs typeface="PT Serif"/>
              <a:sym typeface="PT Serif"/>
            </a:endParaRPr>
          </a:p>
        </p:txBody>
      </p:sp>
    </p:spTree>
    <p:extLst>
      <p:ext uri="{BB962C8B-B14F-4D97-AF65-F5344CB8AC3E}">
        <p14:creationId xmlns:p14="http://schemas.microsoft.com/office/powerpoint/2010/main" val="188850219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 idx="4294967295"/>
          </p:nvPr>
        </p:nvSpPr>
        <p:spPr>
          <a:xfrm>
            <a:off x="349321" y="171300"/>
            <a:ext cx="7890553" cy="697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Governing bodies for student learning assessment</a:t>
            </a:r>
            <a:endParaRPr lang="en" dirty="0"/>
          </a:p>
        </p:txBody>
      </p:sp>
      <p:sp>
        <p:nvSpPr>
          <p:cNvPr id="339" name="Shape 339"/>
          <p:cNvSpPr/>
          <p:nvPr/>
        </p:nvSpPr>
        <p:spPr>
          <a:xfrm rot="5400000">
            <a:off x="1433474" y="2148074"/>
            <a:ext cx="181200" cy="171300"/>
          </a:xfrm>
          <a:prstGeom prst="homePlate">
            <a:avLst>
              <a:gd name="adj" fmla="val 50000"/>
            </a:avLst>
          </a:prstGeom>
          <a:solidFill>
            <a:srgbClr val="6AA84F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0" name="Shape 340"/>
          <p:cNvSpPr/>
          <p:nvPr/>
        </p:nvSpPr>
        <p:spPr>
          <a:xfrm rot="5400000">
            <a:off x="3043199" y="3633974"/>
            <a:ext cx="181200" cy="171300"/>
          </a:xfrm>
          <a:prstGeom prst="homePlate">
            <a:avLst>
              <a:gd name="adj" fmla="val 50000"/>
            </a:avLst>
          </a:prstGeom>
          <a:solidFill>
            <a:srgbClr val="6AA84F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/>
          <p:nvPr/>
        </p:nvSpPr>
        <p:spPr>
          <a:xfrm rot="5400000">
            <a:off x="4710012" y="3948299"/>
            <a:ext cx="181200" cy="171300"/>
          </a:xfrm>
          <a:prstGeom prst="homePlate">
            <a:avLst>
              <a:gd name="adj" fmla="val 50000"/>
            </a:avLst>
          </a:prstGeom>
          <a:solidFill>
            <a:srgbClr val="6AA84F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2" name="Shape 342"/>
          <p:cNvSpPr/>
          <p:nvPr/>
        </p:nvSpPr>
        <p:spPr>
          <a:xfrm rot="5400000">
            <a:off x="4090949" y="1890899"/>
            <a:ext cx="181200" cy="171300"/>
          </a:xfrm>
          <a:prstGeom prst="homePlate">
            <a:avLst>
              <a:gd name="adj" fmla="val 50000"/>
            </a:avLst>
          </a:prstGeom>
          <a:solidFill>
            <a:srgbClr val="6AA84F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3" name="Shape 343"/>
          <p:cNvSpPr/>
          <p:nvPr/>
        </p:nvSpPr>
        <p:spPr>
          <a:xfrm rot="5400000">
            <a:off x="6876724" y="2395724"/>
            <a:ext cx="181200" cy="171300"/>
          </a:xfrm>
          <a:prstGeom prst="homePlate">
            <a:avLst>
              <a:gd name="adj" fmla="val 50000"/>
            </a:avLst>
          </a:prstGeom>
          <a:solidFill>
            <a:srgbClr val="6AA84F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4" name="Shape 344"/>
          <p:cNvSpPr/>
          <p:nvPr/>
        </p:nvSpPr>
        <p:spPr>
          <a:xfrm rot="5400000">
            <a:off x="7605674" y="4129499"/>
            <a:ext cx="181200" cy="171300"/>
          </a:xfrm>
          <a:prstGeom prst="homePlate">
            <a:avLst>
              <a:gd name="adj" fmla="val 50000"/>
            </a:avLst>
          </a:prstGeom>
          <a:solidFill>
            <a:srgbClr val="6AA84F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26" name="Picture 2" descr="Image result for blank map of southeast as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53" y="868800"/>
            <a:ext cx="7921375" cy="396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90620" y="2961697"/>
            <a:ext cx="420660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Brunei Examination Department &amp; </a:t>
            </a:r>
            <a:r>
              <a:rPr lang="en-US" dirty="0" err="1" smtClean="0"/>
              <a:t>Dept</a:t>
            </a:r>
            <a:r>
              <a:rPr lang="en-US" dirty="0" smtClean="0"/>
              <a:t> of Schools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71281" y="2571974"/>
            <a:ext cx="4435830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Cambodia </a:t>
            </a:r>
            <a:r>
              <a:rPr lang="en-US" dirty="0" err="1" smtClean="0"/>
              <a:t>ExaminationOffice</a:t>
            </a:r>
            <a:r>
              <a:rPr lang="en-US" dirty="0" smtClean="0"/>
              <a:t>, Dept. of </a:t>
            </a:r>
            <a:r>
              <a:rPr lang="en-US" dirty="0" err="1" smtClean="0"/>
              <a:t>Gen.Sec</a:t>
            </a:r>
            <a:r>
              <a:rPr lang="en-US" dirty="0" smtClean="0"/>
              <a:t>. Ed.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9492" y="4090312"/>
            <a:ext cx="4572085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Board of National Education Standards and Center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 Educational Assessment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50180" y="3389682"/>
            <a:ext cx="3002794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Malaysia Examination syndicate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06895" y="1566300"/>
            <a:ext cx="1962363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Examination Board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76082" y="2198178"/>
            <a:ext cx="1000980" cy="30777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NETRC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1056" y="3532033"/>
            <a:ext cx="2638687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Singapore Examination Board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2914" y="2019770"/>
            <a:ext cx="1771019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Bureau of Educational Testing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76406" y="1851039"/>
            <a:ext cx="3499676" cy="30777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GenDept</a:t>
            </a:r>
            <a:r>
              <a:rPr lang="en-US" dirty="0" smtClean="0"/>
              <a:t> of </a:t>
            </a:r>
            <a:r>
              <a:rPr lang="en-US" dirty="0" err="1" smtClean="0"/>
              <a:t>Educ</a:t>
            </a:r>
            <a:r>
              <a:rPr lang="en-US" dirty="0" smtClean="0"/>
              <a:t> Testing &amp; Accreditation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2141" y="4429036"/>
            <a:ext cx="2704587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National Direction of Cur &amp; </a:t>
            </a:r>
            <a:r>
              <a:rPr lang="en-US" dirty="0" err="1" smtClean="0"/>
              <a:t>Eval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96959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/>
          <p:nvPr/>
        </p:nvSpPr>
        <p:spPr>
          <a:xfrm>
            <a:off x="3791165" y="121363"/>
            <a:ext cx="4592548" cy="4900772"/>
          </a:xfrm>
          <a:custGeom>
            <a:avLst/>
            <a:gdLst/>
            <a:ahLst/>
            <a:cxnLst/>
            <a:rect l="0" t="0" r="0" b="0"/>
            <a:pathLst>
              <a:path w="30819" h="61841" extrusionOk="0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solidFill>
            <a:srgbClr val="005C65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0" name="Shape 390"/>
          <p:cNvSpPr txBox="1">
            <a:spLocks noGrp="1"/>
          </p:cNvSpPr>
          <p:nvPr>
            <p:ph type="body" idx="4294967295"/>
          </p:nvPr>
        </p:nvSpPr>
        <p:spPr>
          <a:xfrm>
            <a:off x="742950" y="0"/>
            <a:ext cx="3419399" cy="514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 b="1" dirty="0" smtClean="0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rPr>
              <a:t>Professional Development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 b="1" dirty="0" smtClean="0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rPr>
              <a:t>Programs on Assessment</a:t>
            </a:r>
            <a:endParaRPr lang="en" sz="2800" b="1" dirty="0">
              <a:solidFill>
                <a:srgbClr val="6AA84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1" name="Shape 391"/>
          <p:cNvSpPr/>
          <p:nvPr/>
        </p:nvSpPr>
        <p:spPr>
          <a:xfrm>
            <a:off x="4006921" y="513707"/>
            <a:ext cx="4161034" cy="4150759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dirty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r>
              <a:rPr lang="en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.Pre service teacher training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400" dirty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lang="en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r>
              <a:rPr lang="en-US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In-service teacher training</a:t>
            </a:r>
            <a:endParaRPr lang="en" sz="2400" dirty="0" smtClean="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sz="2400" dirty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lang="en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. Seminar, Conferences &amp; Workshops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5. </a:t>
            </a:r>
            <a:r>
              <a:rPr lang="en-US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Monitoring by supervisors</a:t>
            </a:r>
            <a:endParaRPr lang="en" sz="2400" dirty="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6. </a:t>
            </a:r>
            <a:r>
              <a:rPr lang="en-US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Access to online resources</a:t>
            </a:r>
            <a:endParaRPr lang="en" sz="2400" dirty="0" smtClean="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92436639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/>
          <p:nvPr/>
        </p:nvSpPr>
        <p:spPr>
          <a:xfrm>
            <a:off x="3791165" y="121363"/>
            <a:ext cx="4592548" cy="4900772"/>
          </a:xfrm>
          <a:custGeom>
            <a:avLst/>
            <a:gdLst/>
            <a:ahLst/>
            <a:cxnLst/>
            <a:rect l="0" t="0" r="0" b="0"/>
            <a:pathLst>
              <a:path w="30819" h="61841" extrusionOk="0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solidFill>
            <a:srgbClr val="005C65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0" name="Shape 390"/>
          <p:cNvSpPr txBox="1">
            <a:spLocks noGrp="1"/>
          </p:cNvSpPr>
          <p:nvPr>
            <p:ph type="body" idx="4294967295"/>
          </p:nvPr>
        </p:nvSpPr>
        <p:spPr>
          <a:xfrm>
            <a:off x="742950" y="0"/>
            <a:ext cx="3419399" cy="514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 b="1" dirty="0" smtClean="0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rPr>
              <a:t>Resources available for teachers for professional development</a:t>
            </a:r>
            <a:endParaRPr lang="en" sz="2800" b="1" dirty="0">
              <a:solidFill>
                <a:srgbClr val="6AA84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1" name="Shape 391"/>
          <p:cNvSpPr/>
          <p:nvPr/>
        </p:nvSpPr>
        <p:spPr>
          <a:xfrm>
            <a:off x="4006921" y="513707"/>
            <a:ext cx="4161034" cy="4150759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lvl="0" indent="-457200" algn="ctr">
              <a:spcBef>
                <a:spcPts val="0"/>
              </a:spcBef>
              <a:buAutoNum type="arabicPeriod"/>
            </a:pPr>
            <a:r>
              <a:rPr lang="en-US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Student learning competencies</a:t>
            </a:r>
          </a:p>
          <a:p>
            <a:pPr marL="457200" lvl="0" indent="-457200" algn="ctr">
              <a:spcBef>
                <a:spcPts val="0"/>
              </a:spcBef>
              <a:buAutoNum type="arabicPeriod"/>
            </a:pPr>
            <a:r>
              <a:rPr lang="en-US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Student performance standards</a:t>
            </a:r>
          </a:p>
          <a:p>
            <a:pPr marL="457200" lvl="0" indent="-457200" algn="ctr">
              <a:spcBef>
                <a:spcPts val="0"/>
              </a:spcBef>
              <a:buAutoNum type="arabicPeriod"/>
            </a:pPr>
            <a:r>
              <a:rPr lang="en-US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Textbooks, workbooks, etc.</a:t>
            </a:r>
          </a:p>
          <a:p>
            <a:pPr marL="457200" lvl="0" indent="-457200" algn="ctr">
              <a:spcBef>
                <a:spcPts val="0"/>
              </a:spcBef>
              <a:buAutoNum type="arabicPeriod"/>
            </a:pPr>
            <a:r>
              <a:rPr lang="en-US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Use of scoring rubrics; and test item banks or test data</a:t>
            </a:r>
            <a:endParaRPr lang="en" sz="2400" dirty="0" smtClean="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7010835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/>
          <p:nvPr/>
        </p:nvSpPr>
        <p:spPr>
          <a:xfrm>
            <a:off x="3791165" y="121363"/>
            <a:ext cx="4592548" cy="4900772"/>
          </a:xfrm>
          <a:custGeom>
            <a:avLst/>
            <a:gdLst/>
            <a:ahLst/>
            <a:cxnLst/>
            <a:rect l="0" t="0" r="0" b="0"/>
            <a:pathLst>
              <a:path w="30819" h="61841" extrusionOk="0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solidFill>
            <a:srgbClr val="005C65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0" name="Shape 390"/>
          <p:cNvSpPr txBox="1">
            <a:spLocks noGrp="1"/>
          </p:cNvSpPr>
          <p:nvPr>
            <p:ph type="body" idx="4294967295"/>
          </p:nvPr>
        </p:nvSpPr>
        <p:spPr>
          <a:xfrm>
            <a:off x="742950" y="0"/>
            <a:ext cx="3419399" cy="514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 b="1" dirty="0" smtClean="0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rPr>
              <a:t>Assessment Strategies in the classroom and SBA</a:t>
            </a:r>
            <a:endParaRPr lang="en" sz="2800" b="1" dirty="0">
              <a:solidFill>
                <a:srgbClr val="6AA84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1" name="Shape 391"/>
          <p:cNvSpPr/>
          <p:nvPr/>
        </p:nvSpPr>
        <p:spPr>
          <a:xfrm>
            <a:off x="4006921" y="513707"/>
            <a:ext cx="4161034" cy="4150759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1.W</a:t>
            </a:r>
            <a:r>
              <a:rPr lang="en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orksheets and seatwork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2.Assignments and projects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3. </a:t>
            </a:r>
            <a:r>
              <a:rPr lang="en-US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r>
              <a:rPr lang="en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ral quizzes and recitation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4. </a:t>
            </a:r>
            <a:r>
              <a:rPr lang="en-US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r>
              <a:rPr lang="en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bservation and checklist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5. </a:t>
            </a:r>
            <a:r>
              <a:rPr lang="en-US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lang="en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necdotal records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6. </a:t>
            </a:r>
            <a:r>
              <a:rPr lang="en-US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P</a:t>
            </a:r>
            <a:r>
              <a:rPr lang="en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ortfolio assessment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7. </a:t>
            </a:r>
            <a:r>
              <a:rPr lang="en-US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P</a:t>
            </a:r>
            <a:r>
              <a:rPr lang="en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erformance assessments and demonstration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8.</a:t>
            </a:r>
            <a:r>
              <a:rPr lang="en-US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P</a:t>
            </a:r>
            <a:r>
              <a:rPr lang="en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eer assessment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9, self-assessments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10, team assessments</a:t>
            </a:r>
            <a:endParaRPr lang="en" sz="2400" dirty="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87845674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/>
          <p:nvPr/>
        </p:nvSpPr>
        <p:spPr>
          <a:xfrm>
            <a:off x="3791165" y="121363"/>
            <a:ext cx="4592548" cy="4900772"/>
          </a:xfrm>
          <a:custGeom>
            <a:avLst/>
            <a:gdLst/>
            <a:ahLst/>
            <a:cxnLst/>
            <a:rect l="0" t="0" r="0" b="0"/>
            <a:pathLst>
              <a:path w="30819" h="61841" extrusionOk="0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solidFill>
            <a:srgbClr val="005C65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0" name="Shape 390"/>
          <p:cNvSpPr txBox="1">
            <a:spLocks noGrp="1"/>
          </p:cNvSpPr>
          <p:nvPr>
            <p:ph type="body" idx="4294967295"/>
          </p:nvPr>
        </p:nvSpPr>
        <p:spPr>
          <a:xfrm>
            <a:off x="742950" y="0"/>
            <a:ext cx="3419399" cy="514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 b="1" dirty="0" smtClean="0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rPr>
              <a:t>Elements of good practices among SEAMEO member countries</a:t>
            </a:r>
            <a:endParaRPr lang="en" sz="2800" b="1" dirty="0">
              <a:solidFill>
                <a:srgbClr val="6AA84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1" name="Shape 391"/>
          <p:cNvSpPr/>
          <p:nvPr/>
        </p:nvSpPr>
        <p:spPr>
          <a:xfrm>
            <a:off x="4006921" y="513707"/>
            <a:ext cx="4161034" cy="4150759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lvl="0" indent="-457200" algn="ctr">
              <a:spcBef>
                <a:spcPts val="0"/>
              </a:spcBef>
              <a:buAutoNum type="arabicPeriod"/>
            </a:pPr>
            <a:r>
              <a:rPr lang="en-US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well-defined purpose of assessment strategies</a:t>
            </a:r>
          </a:p>
          <a:p>
            <a:pPr marL="457200" lvl="0" indent="-457200" algn="ctr">
              <a:spcBef>
                <a:spcPts val="0"/>
              </a:spcBef>
              <a:buAutoNum type="arabicPeriod"/>
            </a:pPr>
            <a:r>
              <a:rPr lang="en-US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Well-trained examination personnel</a:t>
            </a:r>
          </a:p>
          <a:p>
            <a:pPr marL="457200" lvl="0" indent="-457200" algn="ctr">
              <a:spcBef>
                <a:spcPts val="0"/>
              </a:spcBef>
              <a:buAutoNum type="arabicPeriod"/>
            </a:pPr>
            <a:r>
              <a:rPr lang="en-US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Credibility and integrity is in place</a:t>
            </a:r>
          </a:p>
          <a:p>
            <a:pPr marL="457200" lvl="0" indent="-457200" algn="ctr">
              <a:spcBef>
                <a:spcPts val="0"/>
              </a:spcBef>
              <a:buAutoNum type="arabicPeriod"/>
            </a:pPr>
            <a:r>
              <a:rPr lang="en-US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Provision of sufficient fund for testing</a:t>
            </a:r>
          </a:p>
          <a:p>
            <a:pPr marL="457200" lvl="0" indent="-457200" algn="ctr">
              <a:spcBef>
                <a:spcPts val="0"/>
              </a:spcBef>
              <a:buAutoNum type="arabicPeriod"/>
            </a:pPr>
            <a:r>
              <a:rPr lang="en-US" sz="24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Use of reliable and valid assessments</a:t>
            </a:r>
            <a:endParaRPr lang="en" sz="2400" dirty="0" smtClean="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37378925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xfrm>
            <a:off x="702624" y="178397"/>
            <a:ext cx="5917199" cy="82169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Conceptual Paradigm of Assessment: Balancing Assessment Purposes</a:t>
            </a:r>
            <a:endParaRPr lang="en" dirty="0"/>
          </a:p>
        </p:txBody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141316" y="1156048"/>
            <a:ext cx="2513330" cy="398745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1600" b="1" dirty="0"/>
              <a:t>Assessment for Learning or </a:t>
            </a:r>
            <a:r>
              <a:rPr lang="en-US" sz="1600" b="1" i="1" dirty="0" err="1"/>
              <a:t>AfL</a:t>
            </a:r>
            <a:r>
              <a:rPr lang="en-US" sz="1600" dirty="0"/>
              <a:t> </a:t>
            </a:r>
            <a:r>
              <a:rPr lang="en-US" sz="1600" dirty="0" smtClean="0"/>
              <a:t>-</a:t>
            </a:r>
            <a:r>
              <a:rPr lang="en-US" dirty="0" smtClean="0"/>
              <a:t> </a:t>
            </a:r>
            <a:r>
              <a:rPr lang="en-US" sz="1800" dirty="0" smtClean="0"/>
              <a:t>aimed </a:t>
            </a:r>
            <a:r>
              <a:rPr lang="en-US" sz="1800" dirty="0"/>
              <a:t>to determine progress in learning by giving tests and other tools to measure learning while the instructional program or process </a:t>
            </a:r>
            <a:r>
              <a:rPr lang="en-US" sz="1800" dirty="0" smtClean="0"/>
              <a:t>on </a:t>
            </a:r>
            <a:r>
              <a:rPr lang="en-US" sz="1800" dirty="0"/>
              <a:t>going (</a:t>
            </a:r>
            <a:r>
              <a:rPr lang="en-US" sz="1000" dirty="0"/>
              <a:t>Murray, 2006; Sparks, 2005). </a:t>
            </a:r>
            <a:r>
              <a:rPr lang="en-US" dirty="0" smtClean="0"/>
              <a:t>Brunei </a:t>
            </a:r>
            <a:r>
              <a:rPr lang="en-US" dirty="0"/>
              <a:t>Darussalam, Cambodia, Indonesia, Malaysia, Philippines and </a:t>
            </a:r>
            <a:r>
              <a:rPr lang="en-US" dirty="0" smtClean="0"/>
              <a:t>Singapore</a:t>
            </a:r>
            <a:endParaRPr lang="en" dirty="0"/>
          </a:p>
        </p:txBody>
      </p:sp>
      <p:sp>
        <p:nvSpPr>
          <p:cNvPr id="304" name="Shape 304"/>
          <p:cNvSpPr txBox="1">
            <a:spLocks noGrp="1"/>
          </p:cNvSpPr>
          <p:nvPr>
            <p:ph type="body" idx="2"/>
          </p:nvPr>
        </p:nvSpPr>
        <p:spPr>
          <a:xfrm>
            <a:off x="2865061" y="1034650"/>
            <a:ext cx="2909015" cy="37731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n-US" sz="1600" b="1" dirty="0"/>
              <a:t>Assessment of Learning (</a:t>
            </a:r>
            <a:r>
              <a:rPr lang="en-US" sz="1600" b="1" i="1" dirty="0" err="1"/>
              <a:t>AoL</a:t>
            </a:r>
            <a:r>
              <a:rPr lang="en-US" sz="1600" b="1" dirty="0"/>
              <a:t>) </a:t>
            </a:r>
            <a:r>
              <a:rPr lang="en-US" sz="1600" b="1" dirty="0" smtClean="0"/>
              <a:t>or </a:t>
            </a:r>
            <a:r>
              <a:rPr lang="en-US" sz="1600" b="1" dirty="0"/>
              <a:t>summative assessment</a:t>
            </a:r>
            <a:r>
              <a:rPr lang="en-US" sz="1600" dirty="0"/>
              <a:t> </a:t>
            </a:r>
            <a:r>
              <a:rPr lang="en-US" sz="1600" dirty="0" smtClean="0"/>
              <a:t>- to </a:t>
            </a:r>
            <a:r>
              <a:rPr lang="en-US" sz="1600" dirty="0"/>
              <a:t>determine the current standing of students’ achievement against learning outcomes defined in the curriculum and in some cases, how they are placed in relation to others </a:t>
            </a:r>
            <a:r>
              <a:rPr lang="en-US" sz="1000" dirty="0"/>
              <a:t>(Earl, 2005; </a:t>
            </a:r>
            <a:r>
              <a:rPr lang="en-US" sz="1000" dirty="0" err="1"/>
              <a:t>Harlen</a:t>
            </a:r>
            <a:r>
              <a:rPr lang="en-US" sz="1000" dirty="0"/>
              <a:t>, 2008). </a:t>
            </a:r>
            <a:r>
              <a:rPr lang="en-US" dirty="0" smtClean="0"/>
              <a:t>Brunei </a:t>
            </a:r>
            <a:r>
              <a:rPr lang="en-US" dirty="0"/>
              <a:t>Darussalam, Indonesia, Malaysia, Myanmar, Philippines, Singapore, Thailand and Vietnam </a:t>
            </a:r>
            <a:endParaRPr lang="en" dirty="0"/>
          </a:p>
        </p:txBody>
      </p:sp>
      <p:sp>
        <p:nvSpPr>
          <p:cNvPr id="305" name="Shape 305"/>
          <p:cNvSpPr txBox="1">
            <a:spLocks noGrp="1"/>
          </p:cNvSpPr>
          <p:nvPr>
            <p:ph type="body" idx="3"/>
          </p:nvPr>
        </p:nvSpPr>
        <p:spPr>
          <a:xfrm>
            <a:off x="5984491" y="749762"/>
            <a:ext cx="2409495" cy="416780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1800" b="1" dirty="0"/>
              <a:t>Assessment as Learning (</a:t>
            </a:r>
            <a:r>
              <a:rPr lang="en-US" sz="1800" b="1" i="1" dirty="0" err="1"/>
              <a:t>AaL</a:t>
            </a:r>
            <a:r>
              <a:rPr lang="en-US" sz="1800" b="1" dirty="0"/>
              <a:t>) </a:t>
            </a:r>
            <a:r>
              <a:rPr lang="en-US" sz="1800" dirty="0"/>
              <a:t>is the use of on-going self-assessment by students in order to monitor their learning </a:t>
            </a:r>
            <a:r>
              <a:rPr lang="en-US" sz="1000" dirty="0"/>
              <a:t>(WNCP, 2008).</a:t>
            </a:r>
            <a:r>
              <a:rPr lang="en-US" dirty="0"/>
              <a:t> </a:t>
            </a:r>
            <a:r>
              <a:rPr lang="en-US" sz="1600" dirty="0" smtClean="0"/>
              <a:t>Philippines</a:t>
            </a:r>
            <a:r>
              <a:rPr lang="en-US" sz="1600" dirty="0"/>
              <a:t>, Singapore and Thailand </a:t>
            </a:r>
            <a:endParaRPr lang="en-US" sz="1600" dirty="0" smtClean="0"/>
          </a:p>
          <a:p>
            <a:pPr>
              <a:buNone/>
            </a:pPr>
            <a:r>
              <a:rPr lang="en-US" sz="1600" dirty="0"/>
              <a:t>-</a:t>
            </a:r>
            <a:r>
              <a:rPr lang="en-US" sz="1600" dirty="0" smtClean="0"/>
              <a:t>learners </a:t>
            </a:r>
            <a:r>
              <a:rPr lang="en-US" sz="1600" dirty="0"/>
              <a:t>or students are the critical corrections between assessment and learning </a:t>
            </a:r>
            <a:r>
              <a:rPr lang="en-US" sz="1000" dirty="0"/>
              <a:t>(Earl &amp; Katz, 2006).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35691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ctrTitle" idx="4294967295"/>
          </p:nvPr>
        </p:nvSpPr>
        <p:spPr>
          <a:xfrm>
            <a:off x="479772" y="191193"/>
            <a:ext cx="7772400" cy="514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 dirty="0" smtClean="0">
                <a:solidFill>
                  <a:srgbClr val="004046"/>
                </a:solidFill>
              </a:rPr>
              <a:t>89,526,124</a:t>
            </a:r>
            <a:endParaRPr lang="en" sz="7200" dirty="0">
              <a:solidFill>
                <a:srgbClr val="004046"/>
              </a:solidFill>
            </a:endParaRPr>
          </a:p>
        </p:txBody>
      </p:sp>
      <p:pic>
        <p:nvPicPr>
          <p:cNvPr id="5122" name="Picture 2" descr="Image result for conceptual paradigm of assess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72" y="1510838"/>
            <a:ext cx="6724997" cy="347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42998" y="191193"/>
            <a:ext cx="556952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2800" dirty="0">
                <a:solidFill>
                  <a:srgbClr val="FF0000"/>
                </a:solidFill>
              </a:rPr>
              <a:t>Conceptual Paradigm of Assessment: Balancing Assessment Purposes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06021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title"/>
          </p:nvPr>
        </p:nvSpPr>
        <p:spPr>
          <a:xfrm>
            <a:off x="927068" y="141316"/>
            <a:ext cx="5917199" cy="76350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dirty="0"/>
              <a:t>Elements of Good Assessment Practices</a:t>
            </a:r>
            <a:endParaRPr lang="en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596933"/>
              </p:ext>
            </p:extLst>
          </p:nvPr>
        </p:nvGraphicFramePr>
        <p:xfrm>
          <a:off x="657546" y="832207"/>
          <a:ext cx="7212458" cy="4089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xfrm>
            <a:off x="584776" y="1729048"/>
            <a:ext cx="5169000" cy="285957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sz="3200" dirty="0"/>
              <a:t>“The systematic assessment of student learning outcomes is essential to monitoring quality and providing the information that leads to improvement. -</a:t>
            </a:r>
            <a:r>
              <a:rPr lang="en-US" sz="1800" dirty="0"/>
              <a:t>Middle States Standard XIV</a:t>
            </a:r>
            <a:endParaRPr lang="en" sz="1800" dirty="0"/>
          </a:p>
        </p:txBody>
      </p:sp>
      <p:pic>
        <p:nvPicPr>
          <p:cNvPr id="3074" name="Picture 2" descr="Image result for quotations on assessment of learn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858" y="922712"/>
            <a:ext cx="2901142" cy="354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75124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xfrm>
            <a:off x="735875" y="194660"/>
            <a:ext cx="5917199" cy="113537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Success factors for reforms and improvement strategies</a:t>
            </a:r>
            <a:endParaRPr lang="en" dirty="0"/>
          </a:p>
        </p:txBody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735875" y="1243173"/>
            <a:ext cx="1850700" cy="188102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 smtClean="0"/>
              <a:t>Stable organizational structure that promotes sustainable programs, including research and development</a:t>
            </a:r>
            <a:endParaRPr lang="en" dirty="0"/>
          </a:p>
        </p:txBody>
      </p:sp>
      <p:sp>
        <p:nvSpPr>
          <p:cNvPr id="374" name="Shape 374"/>
          <p:cNvSpPr txBox="1">
            <a:spLocks noGrp="1"/>
          </p:cNvSpPr>
          <p:nvPr>
            <p:ph type="body" idx="2"/>
          </p:nvPr>
        </p:nvSpPr>
        <p:spPr>
          <a:xfrm>
            <a:off x="2681160" y="1330036"/>
            <a:ext cx="1850700" cy="159604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 smtClean="0"/>
              <a:t>Supportive government and related agencies to implement national assessment systems particularly in: funding, human resource, leadership</a:t>
            </a:r>
            <a:endParaRPr lang="en" dirty="0"/>
          </a:p>
        </p:txBody>
      </p:sp>
      <p:sp>
        <p:nvSpPr>
          <p:cNvPr id="375" name="Shape 375"/>
          <p:cNvSpPr txBox="1">
            <a:spLocks noGrp="1"/>
          </p:cNvSpPr>
          <p:nvPr>
            <p:ph type="body" idx="3"/>
          </p:nvPr>
        </p:nvSpPr>
        <p:spPr>
          <a:xfrm>
            <a:off x="4626445" y="1240016"/>
            <a:ext cx="1850700" cy="168606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 smtClean="0"/>
              <a:t>Well defined assessment frameworks and implementation mechanism: policies, legislation and laws</a:t>
            </a:r>
            <a:endParaRPr lang="en" dirty="0"/>
          </a:p>
          <a:p>
            <a:pPr lvl="0" rtl="0">
              <a:spcBef>
                <a:spcPts val="0"/>
              </a:spcBef>
              <a:buNone/>
            </a:pPr>
            <a:endParaRPr sz="1200" dirty="0"/>
          </a:p>
        </p:txBody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722403" y="3205537"/>
            <a:ext cx="1850700" cy="171578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 smtClean="0"/>
              <a:t>W</a:t>
            </a:r>
            <a:r>
              <a:rPr lang="en" b="1" dirty="0" smtClean="0"/>
              <a:t>ell programmed professional development programs for examination and assessment personnel at various levels</a:t>
            </a:r>
            <a:endParaRPr lang="en" dirty="0"/>
          </a:p>
        </p:txBody>
      </p:sp>
      <p:sp>
        <p:nvSpPr>
          <p:cNvPr id="377" name="Shape 377"/>
          <p:cNvSpPr txBox="1">
            <a:spLocks noGrp="1"/>
          </p:cNvSpPr>
          <p:nvPr>
            <p:ph type="body" idx="2"/>
          </p:nvPr>
        </p:nvSpPr>
        <p:spPr>
          <a:xfrm>
            <a:off x="2599816" y="3555547"/>
            <a:ext cx="1850700" cy="130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 b="1" dirty="0" smtClean="0"/>
              <a:t>Commitment of teachers to implement national examinations and SBA</a:t>
            </a:r>
            <a:endParaRPr lang="en" sz="1200" dirty="0"/>
          </a:p>
        </p:txBody>
      </p:sp>
      <p:sp>
        <p:nvSpPr>
          <p:cNvPr id="378" name="Shape 378"/>
          <p:cNvSpPr txBox="1">
            <a:spLocks noGrp="1"/>
          </p:cNvSpPr>
          <p:nvPr>
            <p:ph type="body" idx="3"/>
          </p:nvPr>
        </p:nvSpPr>
        <p:spPr>
          <a:xfrm>
            <a:off x="4626445" y="2944789"/>
            <a:ext cx="1850700" cy="14394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 smtClean="0"/>
              <a:t>Strong collaboration with internal and external examination bodies</a:t>
            </a:r>
            <a:endParaRPr lang="en" dirty="0"/>
          </a:p>
          <a:p>
            <a:pPr lvl="0" rtl="0">
              <a:spcBef>
                <a:spcPts val="0"/>
              </a:spcBef>
              <a:buNone/>
            </a:pPr>
            <a:endParaRPr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6653074" y="646020"/>
            <a:ext cx="18121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Presence of testing and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Examination professionals and experts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53074" y="1940550"/>
            <a:ext cx="21724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Institutionalize monitoring and evaluation programs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04550" y="2804194"/>
            <a:ext cx="23080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Positive public perception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and attitude and confidence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towards examination systems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And the implementing agencies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43889" y="4384275"/>
            <a:ext cx="398538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Students’ high regard for the assessment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system and strong compliance to all guidelines,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policies and regulations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2649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" grpId="0" build="p"/>
      <p:bldP spid="374" grpId="0" build="p"/>
      <p:bldP spid="375" grpId="0" build="p"/>
      <p:bldP spid="376" grpId="0" build="p"/>
      <p:bldP spid="377" grpId="0" build="p"/>
      <p:bldP spid="378" grpId="0" build="p"/>
      <p:bldP spid="2" grpId="0"/>
      <p:bldP spid="3" grpId="0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xfrm>
            <a:off x="735875" y="565265"/>
            <a:ext cx="5917199" cy="91313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Issues and Challenges that Trigger Development</a:t>
            </a:r>
            <a:endParaRPr lang="en" dirty="0"/>
          </a:p>
        </p:txBody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735875" y="1466850"/>
            <a:ext cx="1850700" cy="140935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 dirty="0" smtClean="0"/>
              <a:t>Threats to integrity in assessment</a:t>
            </a:r>
            <a:endParaRPr lang="en" sz="1800" dirty="0"/>
          </a:p>
        </p:txBody>
      </p:sp>
      <p:sp>
        <p:nvSpPr>
          <p:cNvPr id="374" name="Shape 374"/>
          <p:cNvSpPr txBox="1">
            <a:spLocks noGrp="1"/>
          </p:cNvSpPr>
          <p:nvPr>
            <p:ph type="body" idx="2"/>
          </p:nvPr>
        </p:nvSpPr>
        <p:spPr>
          <a:xfrm>
            <a:off x="2681160" y="1466850"/>
            <a:ext cx="1850700" cy="15229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 dirty="0" smtClean="0"/>
              <a:t>Questionable validity and reliability of some measures</a:t>
            </a:r>
            <a:endParaRPr lang="en" sz="1800" dirty="0"/>
          </a:p>
        </p:txBody>
      </p:sp>
      <p:sp>
        <p:nvSpPr>
          <p:cNvPr id="375" name="Shape 375"/>
          <p:cNvSpPr txBox="1">
            <a:spLocks noGrp="1"/>
          </p:cNvSpPr>
          <p:nvPr>
            <p:ph type="body" idx="3"/>
          </p:nvPr>
        </p:nvSpPr>
        <p:spPr>
          <a:xfrm>
            <a:off x="4626445" y="1466850"/>
            <a:ext cx="2339434" cy="130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 dirty="0" smtClean="0"/>
              <a:t>Vague purposes of some assessments and school testing programs</a:t>
            </a:r>
            <a:endParaRPr lang="en" sz="1800" dirty="0"/>
          </a:p>
          <a:p>
            <a:pPr lvl="0" rtl="0">
              <a:spcBef>
                <a:spcPts val="0"/>
              </a:spcBef>
              <a:buNone/>
            </a:pPr>
            <a:endParaRPr sz="1800" dirty="0"/>
          </a:p>
        </p:txBody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735875" y="3124200"/>
            <a:ext cx="1850700" cy="16639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 dirty="0" smtClean="0"/>
              <a:t>Poor management of some examination activities</a:t>
            </a:r>
            <a:endParaRPr lang="en" sz="1800" dirty="0"/>
          </a:p>
        </p:txBody>
      </p:sp>
      <p:sp>
        <p:nvSpPr>
          <p:cNvPr id="377" name="Shape 377"/>
          <p:cNvSpPr txBox="1">
            <a:spLocks noGrp="1"/>
          </p:cNvSpPr>
          <p:nvPr>
            <p:ph type="body" idx="2"/>
          </p:nvPr>
        </p:nvSpPr>
        <p:spPr>
          <a:xfrm>
            <a:off x="2681160" y="3124199"/>
            <a:ext cx="1850700" cy="174575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 dirty="0" smtClean="0"/>
              <a:t>Lack of experts in the field of educational assessment</a:t>
            </a:r>
            <a:endParaRPr lang="en" sz="1800" dirty="0"/>
          </a:p>
        </p:txBody>
      </p:sp>
      <p:sp>
        <p:nvSpPr>
          <p:cNvPr id="378" name="Shape 378"/>
          <p:cNvSpPr txBox="1">
            <a:spLocks noGrp="1"/>
          </p:cNvSpPr>
          <p:nvPr>
            <p:ph type="body" idx="3"/>
          </p:nvPr>
        </p:nvSpPr>
        <p:spPr>
          <a:xfrm>
            <a:off x="4626444" y="3124199"/>
            <a:ext cx="2668207" cy="166393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 dirty="0" smtClean="0"/>
              <a:t>Over-reliance on high-stakes national examinations that sometimes results in test-driven instruction</a:t>
            </a:r>
            <a:endParaRPr lang="en" sz="1800" dirty="0"/>
          </a:p>
          <a:p>
            <a:pPr lvl="0" rtl="0">
              <a:spcBef>
                <a:spcPts val="0"/>
              </a:spcBef>
              <a:buNone/>
            </a:pP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372028371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" grpId="0" build="p"/>
      <p:bldP spid="374" grpId="0" build="p"/>
      <p:bldP spid="375" grpId="0" build="p"/>
      <p:bldP spid="376" grpId="0" build="p"/>
      <p:bldP spid="377" grpId="0" build="p"/>
      <p:bldP spid="37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725601" y="380208"/>
            <a:ext cx="5917199" cy="697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/>
              <a:t>Future Directions</a:t>
            </a:r>
            <a:endParaRPr lang="en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725601" y="1077708"/>
            <a:ext cx="747317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1. Develop a program to reduce examination pressures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2. Create an assessment system that is responsive to the diverse needs of students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3. Develop an assessment system that covers a wide range of curriculum objectives and learning outcomes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4. Balance the purposes of  assessment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725601" y="164451"/>
            <a:ext cx="5917199" cy="697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 smtClean="0"/>
              <a:t>Future Directions</a:t>
            </a:r>
            <a:endParaRPr lang="en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256855" y="742295"/>
            <a:ext cx="79419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5. Implement a program capacity building and professional development program in the region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6. Establish a stronger network of Assessment experts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7. Develop SEA metrics for assessing student achievement at the primary and secondary levels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8. Introduce a technology aided assessment system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9. Develop an assessment policy framework with assured funding support from the government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1593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ctrTitle" idx="4294967295"/>
          </p:nvPr>
        </p:nvSpPr>
        <p:spPr>
          <a:xfrm>
            <a:off x="597079" y="1736334"/>
            <a:ext cx="7108540" cy="140665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600" dirty="0" smtClean="0"/>
              <a:t>Thank You!</a:t>
            </a:r>
            <a:endParaRPr lang="en" sz="9600" dirty="0"/>
          </a:p>
        </p:txBody>
      </p:sp>
      <p:grpSp>
        <p:nvGrpSpPr>
          <p:cNvPr id="5" name="Shape 521"/>
          <p:cNvGrpSpPr/>
          <p:nvPr/>
        </p:nvGrpSpPr>
        <p:grpSpPr>
          <a:xfrm>
            <a:off x="3968599" y="3375006"/>
            <a:ext cx="716417" cy="570270"/>
            <a:chOff x="1922075" y="1629000"/>
            <a:chExt cx="437200" cy="437200"/>
          </a:xfrm>
        </p:grpSpPr>
        <p:sp>
          <p:nvSpPr>
            <p:cNvPr id="6" name="Shape 522"/>
            <p:cNvSpPr/>
            <p:nvPr/>
          </p:nvSpPr>
          <p:spPr>
            <a:xfrm>
              <a:off x="2208425" y="1629000"/>
              <a:ext cx="150850" cy="150850"/>
            </a:xfrm>
            <a:custGeom>
              <a:avLst/>
              <a:gdLst/>
              <a:ahLst/>
              <a:cxnLst/>
              <a:rect l="0" t="0" r="0" b="0"/>
              <a:pathLst>
                <a:path w="6034" h="6034" extrusionOk="0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523"/>
            <p:cNvSpPr/>
            <p:nvPr/>
          </p:nvSpPr>
          <p:spPr>
            <a:xfrm>
              <a:off x="1922075" y="1686400"/>
              <a:ext cx="379800" cy="379800"/>
            </a:xfrm>
            <a:custGeom>
              <a:avLst/>
              <a:gdLst/>
              <a:ahLst/>
              <a:cxnLst/>
              <a:rect l="0" t="0" r="0" b="0"/>
              <a:pathLst>
                <a:path w="15192" h="15192" extrusionOk="0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8" name="Shape 438"/>
          <p:cNvGrpSpPr/>
          <p:nvPr/>
        </p:nvGrpSpPr>
        <p:grpSpPr>
          <a:xfrm>
            <a:off x="2947575" y="3247899"/>
            <a:ext cx="901330" cy="985211"/>
            <a:chOff x="584925" y="238125"/>
            <a:chExt cx="415200" cy="525100"/>
          </a:xfrm>
        </p:grpSpPr>
        <p:sp>
          <p:nvSpPr>
            <p:cNvPr id="9" name="Shape 439"/>
            <p:cNvSpPr/>
            <p:nvPr/>
          </p:nvSpPr>
          <p:spPr>
            <a:xfrm>
              <a:off x="621550" y="299175"/>
              <a:ext cx="378575" cy="464050"/>
            </a:xfrm>
            <a:custGeom>
              <a:avLst/>
              <a:gdLst/>
              <a:ahLst/>
              <a:cxnLst/>
              <a:rect l="0" t="0" r="0" b="0"/>
              <a:pathLst>
                <a:path w="15143" h="18562" extrusionOk="0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440"/>
            <p:cNvSpPr/>
            <p:nvPr/>
          </p:nvSpPr>
          <p:spPr>
            <a:xfrm>
              <a:off x="633750" y="238125"/>
              <a:ext cx="29350" cy="63500"/>
            </a:xfrm>
            <a:custGeom>
              <a:avLst/>
              <a:gdLst/>
              <a:ahLst/>
              <a:cxnLst/>
              <a:rect l="0" t="0" r="0" b="0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441"/>
            <p:cNvSpPr/>
            <p:nvPr/>
          </p:nvSpPr>
          <p:spPr>
            <a:xfrm>
              <a:off x="716800" y="238125"/>
              <a:ext cx="29325" cy="63500"/>
            </a:xfrm>
            <a:custGeom>
              <a:avLst/>
              <a:gdLst/>
              <a:ahLst/>
              <a:cxnLst/>
              <a:rect l="0" t="0" r="0" b="0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442"/>
            <p:cNvSpPr/>
            <p:nvPr/>
          </p:nvSpPr>
          <p:spPr>
            <a:xfrm>
              <a:off x="799825" y="238125"/>
              <a:ext cx="29350" cy="63500"/>
            </a:xfrm>
            <a:custGeom>
              <a:avLst/>
              <a:gdLst/>
              <a:ahLst/>
              <a:cxnLst/>
              <a:rect l="0" t="0" r="0" b="0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443"/>
            <p:cNvSpPr/>
            <p:nvPr/>
          </p:nvSpPr>
          <p:spPr>
            <a:xfrm>
              <a:off x="882875" y="238125"/>
              <a:ext cx="29325" cy="63500"/>
            </a:xfrm>
            <a:custGeom>
              <a:avLst/>
              <a:gdLst/>
              <a:ahLst/>
              <a:cxnLst/>
              <a:rect l="0" t="0" r="0" b="0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444"/>
            <p:cNvSpPr/>
            <p:nvPr/>
          </p:nvSpPr>
          <p:spPr>
            <a:xfrm>
              <a:off x="584925" y="261325"/>
              <a:ext cx="378575" cy="464050"/>
            </a:xfrm>
            <a:custGeom>
              <a:avLst/>
              <a:gdLst/>
              <a:ahLst/>
              <a:cxnLst/>
              <a:rect l="0" t="0" r="0" b="0"/>
              <a:pathLst>
                <a:path w="15143" h="18562" extrusionOk="0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5" name="Shape 717"/>
          <p:cNvGrpSpPr/>
          <p:nvPr/>
        </p:nvGrpSpPr>
        <p:grpSpPr>
          <a:xfrm>
            <a:off x="4023453" y="381455"/>
            <a:ext cx="1075936" cy="1047988"/>
            <a:chOff x="5926225" y="921350"/>
            <a:chExt cx="517800" cy="504350"/>
          </a:xfrm>
        </p:grpSpPr>
        <p:sp>
          <p:nvSpPr>
            <p:cNvPr id="16" name="Shape 718"/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0" t="0" r="0" b="0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 w="28575" cap="flat" cmpd="sng">
              <a:solidFill>
                <a:srgbClr val="00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719"/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0" t="0" r="0" b="0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 w="28575" cap="flat" cmpd="sng">
              <a:solidFill>
                <a:srgbClr val="00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74"/>
        </a:solidFill>
        <a:effectLst/>
      </p:bgPr>
    </p:bg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8" name="Shape 438"/>
          <p:cNvGrpSpPr/>
          <p:nvPr/>
        </p:nvGrpSpPr>
        <p:grpSpPr>
          <a:xfrm>
            <a:off x="358968" y="342337"/>
            <a:ext cx="347107" cy="438983"/>
            <a:chOff x="584925" y="238125"/>
            <a:chExt cx="415200" cy="525100"/>
          </a:xfrm>
        </p:grpSpPr>
        <p:sp>
          <p:nvSpPr>
            <p:cNvPr id="439" name="Shape 439"/>
            <p:cNvSpPr/>
            <p:nvPr/>
          </p:nvSpPr>
          <p:spPr>
            <a:xfrm>
              <a:off x="621550" y="299175"/>
              <a:ext cx="378575" cy="464050"/>
            </a:xfrm>
            <a:custGeom>
              <a:avLst/>
              <a:gdLst/>
              <a:ahLst/>
              <a:cxnLst/>
              <a:rect l="0" t="0" r="0" b="0"/>
              <a:pathLst>
                <a:path w="15143" h="18562" extrusionOk="0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0" name="Shape 440"/>
            <p:cNvSpPr/>
            <p:nvPr/>
          </p:nvSpPr>
          <p:spPr>
            <a:xfrm>
              <a:off x="633750" y="238125"/>
              <a:ext cx="29350" cy="63500"/>
            </a:xfrm>
            <a:custGeom>
              <a:avLst/>
              <a:gdLst/>
              <a:ahLst/>
              <a:cxnLst/>
              <a:rect l="0" t="0" r="0" b="0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1" name="Shape 441"/>
            <p:cNvSpPr/>
            <p:nvPr/>
          </p:nvSpPr>
          <p:spPr>
            <a:xfrm>
              <a:off x="716800" y="238125"/>
              <a:ext cx="29325" cy="63500"/>
            </a:xfrm>
            <a:custGeom>
              <a:avLst/>
              <a:gdLst/>
              <a:ahLst/>
              <a:cxnLst/>
              <a:rect l="0" t="0" r="0" b="0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2" name="Shape 442"/>
            <p:cNvSpPr/>
            <p:nvPr/>
          </p:nvSpPr>
          <p:spPr>
            <a:xfrm>
              <a:off x="799825" y="238125"/>
              <a:ext cx="29350" cy="63500"/>
            </a:xfrm>
            <a:custGeom>
              <a:avLst/>
              <a:gdLst/>
              <a:ahLst/>
              <a:cxnLst/>
              <a:rect l="0" t="0" r="0" b="0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3" name="Shape 443"/>
            <p:cNvSpPr/>
            <p:nvPr/>
          </p:nvSpPr>
          <p:spPr>
            <a:xfrm>
              <a:off x="882875" y="238125"/>
              <a:ext cx="29325" cy="63500"/>
            </a:xfrm>
            <a:custGeom>
              <a:avLst/>
              <a:gdLst/>
              <a:ahLst/>
              <a:cxnLst/>
              <a:rect l="0" t="0" r="0" b="0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4" name="Shape 444"/>
            <p:cNvSpPr/>
            <p:nvPr/>
          </p:nvSpPr>
          <p:spPr>
            <a:xfrm>
              <a:off x="584925" y="261325"/>
              <a:ext cx="378575" cy="464050"/>
            </a:xfrm>
            <a:custGeom>
              <a:avLst/>
              <a:gdLst/>
              <a:ahLst/>
              <a:cxnLst/>
              <a:rect l="0" t="0" r="0" b="0"/>
              <a:pathLst>
                <a:path w="15143" h="18562" extrusionOk="0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45" name="Shape 445"/>
          <p:cNvGrpSpPr/>
          <p:nvPr/>
        </p:nvGrpSpPr>
        <p:grpSpPr>
          <a:xfrm>
            <a:off x="910226" y="406124"/>
            <a:ext cx="371622" cy="309361"/>
            <a:chOff x="1244325" y="314425"/>
            <a:chExt cx="444525" cy="370050"/>
          </a:xfrm>
        </p:grpSpPr>
        <p:sp>
          <p:nvSpPr>
            <p:cNvPr id="446" name="Shape 446"/>
            <p:cNvSpPr/>
            <p:nvPr/>
          </p:nvSpPr>
          <p:spPr>
            <a:xfrm>
              <a:off x="1388425" y="463425"/>
              <a:ext cx="143525" cy="143500"/>
            </a:xfrm>
            <a:custGeom>
              <a:avLst/>
              <a:gdLst/>
              <a:ahLst/>
              <a:cxnLst/>
              <a:rect l="0" t="0" r="0" b="0"/>
              <a:pathLst>
                <a:path w="5741" h="5740" extrusionOk="0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7" name="Shape 447"/>
            <p:cNvSpPr/>
            <p:nvPr/>
          </p:nvSpPr>
          <p:spPr>
            <a:xfrm>
              <a:off x="1244325" y="314425"/>
              <a:ext cx="444525" cy="370050"/>
            </a:xfrm>
            <a:custGeom>
              <a:avLst/>
              <a:gdLst/>
              <a:ahLst/>
              <a:cxnLst/>
              <a:rect l="0" t="0" r="0" b="0"/>
              <a:pathLst>
                <a:path w="17781" h="14802" extrusionOk="0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48" name="Shape 448"/>
          <p:cNvGrpSpPr/>
          <p:nvPr/>
        </p:nvGrpSpPr>
        <p:grpSpPr>
          <a:xfrm>
            <a:off x="1481925" y="404599"/>
            <a:ext cx="355300" cy="312413"/>
            <a:chOff x="1928175" y="312600"/>
            <a:chExt cx="425000" cy="373700"/>
          </a:xfrm>
        </p:grpSpPr>
        <p:sp>
          <p:nvSpPr>
            <p:cNvPr id="449" name="Shape 449"/>
            <p:cNvSpPr/>
            <p:nvPr/>
          </p:nvSpPr>
          <p:spPr>
            <a:xfrm>
              <a:off x="1928175" y="312600"/>
              <a:ext cx="425000" cy="373700"/>
            </a:xfrm>
            <a:custGeom>
              <a:avLst/>
              <a:gdLst/>
              <a:ahLst/>
              <a:cxnLst/>
              <a:rect l="0" t="0" r="0" b="0"/>
              <a:pathLst>
                <a:path w="17000" h="14948" extrusionOk="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0" name="Shape 450"/>
            <p:cNvSpPr/>
            <p:nvPr/>
          </p:nvSpPr>
          <p:spPr>
            <a:xfrm>
              <a:off x="1964825" y="349250"/>
              <a:ext cx="351700" cy="300425"/>
            </a:xfrm>
            <a:custGeom>
              <a:avLst/>
              <a:gdLst/>
              <a:ahLst/>
              <a:cxnLst/>
              <a:rect l="0" t="0" r="0" b="0"/>
              <a:pathLst>
                <a:path w="14068" h="12017" extrusionOk="0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51" name="Shape 451"/>
          <p:cNvSpPr/>
          <p:nvPr/>
        </p:nvSpPr>
        <p:spPr>
          <a:xfrm>
            <a:off x="2077701" y="393385"/>
            <a:ext cx="290969" cy="334859"/>
          </a:xfrm>
          <a:custGeom>
            <a:avLst/>
            <a:gdLst/>
            <a:ahLst/>
            <a:cxnLst/>
            <a:rect l="0" t="0" r="0" b="0"/>
            <a:pathLst>
              <a:path w="13922" h="16022" extrusionOk="0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2" name="Shape 452"/>
          <p:cNvSpPr/>
          <p:nvPr/>
        </p:nvSpPr>
        <p:spPr>
          <a:xfrm>
            <a:off x="2661147" y="394409"/>
            <a:ext cx="251176" cy="332811"/>
          </a:xfrm>
          <a:custGeom>
            <a:avLst/>
            <a:gdLst/>
            <a:ahLst/>
            <a:cxnLst/>
            <a:rect l="0" t="0" r="0" b="0"/>
            <a:pathLst>
              <a:path w="12018" h="15924" extrusionOk="0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53" name="Shape 453"/>
          <p:cNvGrpSpPr/>
          <p:nvPr/>
        </p:nvGrpSpPr>
        <p:grpSpPr>
          <a:xfrm>
            <a:off x="3145962" y="388276"/>
            <a:ext cx="408386" cy="345079"/>
            <a:chOff x="3918650" y="293075"/>
            <a:chExt cx="488500" cy="412775"/>
          </a:xfrm>
        </p:grpSpPr>
        <p:sp>
          <p:nvSpPr>
            <p:cNvPr id="454" name="Shape 454"/>
            <p:cNvSpPr/>
            <p:nvPr/>
          </p:nvSpPr>
          <p:spPr>
            <a:xfrm>
              <a:off x="4085350" y="293675"/>
              <a:ext cx="154500" cy="412175"/>
            </a:xfrm>
            <a:custGeom>
              <a:avLst/>
              <a:gdLst/>
              <a:ahLst/>
              <a:cxnLst/>
              <a:rect l="0" t="0" r="0" b="0"/>
              <a:pathLst>
                <a:path w="6180" h="16487" extrusionOk="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5" name="Shape 455"/>
            <p:cNvSpPr/>
            <p:nvPr/>
          </p:nvSpPr>
          <p:spPr>
            <a:xfrm>
              <a:off x="3918650" y="293075"/>
              <a:ext cx="153900" cy="407275"/>
            </a:xfrm>
            <a:custGeom>
              <a:avLst/>
              <a:gdLst/>
              <a:ahLst/>
              <a:cxnLst/>
              <a:rect l="0" t="0" r="0" b="0"/>
              <a:pathLst>
                <a:path w="6156" h="16291" extrusionOk="0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6" name="Shape 456"/>
            <p:cNvSpPr/>
            <p:nvPr/>
          </p:nvSpPr>
          <p:spPr>
            <a:xfrm>
              <a:off x="4253250" y="298550"/>
              <a:ext cx="153900" cy="406675"/>
            </a:xfrm>
            <a:custGeom>
              <a:avLst/>
              <a:gdLst/>
              <a:ahLst/>
              <a:cxnLst/>
              <a:rect l="0" t="0" r="0" b="0"/>
              <a:pathLst>
                <a:path w="6156" h="16267" extrusionOk="0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57" name="Shape 457"/>
          <p:cNvGrpSpPr/>
          <p:nvPr/>
        </p:nvGrpSpPr>
        <p:grpSpPr>
          <a:xfrm>
            <a:off x="3745729" y="362234"/>
            <a:ext cx="335904" cy="397141"/>
            <a:chOff x="4636075" y="261925"/>
            <a:chExt cx="401800" cy="475050"/>
          </a:xfrm>
        </p:grpSpPr>
        <p:sp>
          <p:nvSpPr>
            <p:cNvPr id="458" name="Shape 458"/>
            <p:cNvSpPr/>
            <p:nvPr/>
          </p:nvSpPr>
          <p:spPr>
            <a:xfrm>
              <a:off x="4665400" y="326650"/>
              <a:ext cx="372475" cy="97100"/>
            </a:xfrm>
            <a:custGeom>
              <a:avLst/>
              <a:gdLst/>
              <a:ahLst/>
              <a:cxnLst/>
              <a:rect l="0" t="0" r="0" b="0"/>
              <a:pathLst>
                <a:path w="14899" h="3884" extrusionOk="0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9" name="Shape 459"/>
            <p:cNvSpPr/>
            <p:nvPr/>
          </p:nvSpPr>
          <p:spPr>
            <a:xfrm>
              <a:off x="4636075" y="438375"/>
              <a:ext cx="372475" cy="97125"/>
            </a:xfrm>
            <a:custGeom>
              <a:avLst/>
              <a:gdLst/>
              <a:ahLst/>
              <a:cxnLst/>
              <a:rect l="0" t="0" r="0" b="0"/>
              <a:pathLst>
                <a:path w="14899" h="3885" extrusionOk="0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0" name="Shape 460"/>
            <p:cNvSpPr/>
            <p:nvPr/>
          </p:nvSpPr>
          <p:spPr>
            <a:xfrm>
              <a:off x="4814975" y="261925"/>
              <a:ext cx="44000" cy="50100"/>
            </a:xfrm>
            <a:custGeom>
              <a:avLst/>
              <a:gdLst/>
              <a:ahLst/>
              <a:cxnLst/>
              <a:rect l="0" t="0" r="0" b="0"/>
              <a:pathLst>
                <a:path w="1760" h="2004" extrusionOk="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1" name="Shape 461"/>
            <p:cNvSpPr/>
            <p:nvPr/>
          </p:nvSpPr>
          <p:spPr>
            <a:xfrm>
              <a:off x="4814975" y="550125"/>
              <a:ext cx="44000" cy="186850"/>
            </a:xfrm>
            <a:custGeom>
              <a:avLst/>
              <a:gdLst/>
              <a:ahLst/>
              <a:cxnLst/>
              <a:rect l="0" t="0" r="0" b="0"/>
              <a:pathLst>
                <a:path w="1760" h="7474" extrusionOk="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62" name="Shape 462"/>
          <p:cNvSpPr/>
          <p:nvPr/>
        </p:nvSpPr>
        <p:spPr>
          <a:xfrm>
            <a:off x="4284930" y="392862"/>
            <a:ext cx="384894" cy="335904"/>
          </a:xfrm>
          <a:custGeom>
            <a:avLst/>
            <a:gdLst/>
            <a:ahLst/>
            <a:cxnLst/>
            <a:rect l="0" t="0" r="0" b="0"/>
            <a:pathLst>
              <a:path w="18416" h="16072" extrusionOk="0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63" name="Shape 463"/>
          <p:cNvGrpSpPr/>
          <p:nvPr/>
        </p:nvGrpSpPr>
        <p:grpSpPr>
          <a:xfrm>
            <a:off x="4872281" y="395423"/>
            <a:ext cx="336908" cy="330261"/>
            <a:chOff x="5983625" y="301625"/>
            <a:chExt cx="403000" cy="395050"/>
          </a:xfrm>
        </p:grpSpPr>
        <p:sp>
          <p:nvSpPr>
            <p:cNvPr id="464" name="Shape 464"/>
            <p:cNvSpPr/>
            <p:nvPr/>
          </p:nvSpPr>
          <p:spPr>
            <a:xfrm>
              <a:off x="5983625" y="319925"/>
              <a:ext cx="403000" cy="67200"/>
            </a:xfrm>
            <a:custGeom>
              <a:avLst/>
              <a:gdLst/>
              <a:ahLst/>
              <a:cxnLst/>
              <a:rect l="0" t="0" r="0" b="0"/>
              <a:pathLst>
                <a:path w="16120" h="2688" extrusionOk="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5" name="Shape 465"/>
            <p:cNvSpPr/>
            <p:nvPr/>
          </p:nvSpPr>
          <p:spPr>
            <a:xfrm>
              <a:off x="5983625" y="664900"/>
              <a:ext cx="403000" cy="31775"/>
            </a:xfrm>
            <a:custGeom>
              <a:avLst/>
              <a:gdLst/>
              <a:ahLst/>
              <a:cxnLst/>
              <a:rect l="0" t="0" r="0" b="0"/>
              <a:pathLst>
                <a:path w="16120" h="1271" extrusionOk="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6" name="Shape 466"/>
            <p:cNvSpPr/>
            <p:nvPr/>
          </p:nvSpPr>
          <p:spPr>
            <a:xfrm>
              <a:off x="6041025" y="301625"/>
              <a:ext cx="29325" cy="63500"/>
            </a:xfrm>
            <a:custGeom>
              <a:avLst/>
              <a:gdLst/>
              <a:ahLst/>
              <a:cxnLst/>
              <a:rect l="0" t="0" r="0" b="0"/>
              <a:pathLst>
                <a:path w="1173" h="2540" extrusionOk="0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7" name="Shape 467"/>
            <p:cNvSpPr/>
            <p:nvPr/>
          </p:nvSpPr>
          <p:spPr>
            <a:xfrm>
              <a:off x="6297450" y="301625"/>
              <a:ext cx="29350" cy="63500"/>
            </a:xfrm>
            <a:custGeom>
              <a:avLst/>
              <a:gdLst/>
              <a:ahLst/>
              <a:cxnLst/>
              <a:rect l="0" t="0" r="0" b="0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8" name="Shape 468"/>
            <p:cNvSpPr/>
            <p:nvPr/>
          </p:nvSpPr>
          <p:spPr>
            <a:xfrm>
              <a:off x="6097200" y="509200"/>
              <a:ext cx="50700" cy="53775"/>
            </a:xfrm>
            <a:custGeom>
              <a:avLst/>
              <a:gdLst/>
              <a:ahLst/>
              <a:cxnLst/>
              <a:rect l="0" t="0" r="0" b="0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9" name="Shape 469"/>
            <p:cNvSpPr/>
            <p:nvPr/>
          </p:nvSpPr>
          <p:spPr>
            <a:xfrm>
              <a:off x="6097200" y="448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0" name="Shape 470"/>
            <p:cNvSpPr/>
            <p:nvPr/>
          </p:nvSpPr>
          <p:spPr>
            <a:xfrm>
              <a:off x="6097200" y="575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1" name="Shape 471"/>
            <p:cNvSpPr/>
            <p:nvPr/>
          </p:nvSpPr>
          <p:spPr>
            <a:xfrm>
              <a:off x="6160075" y="575150"/>
              <a:ext cx="50100" cy="48875"/>
            </a:xfrm>
            <a:custGeom>
              <a:avLst/>
              <a:gdLst/>
              <a:ahLst/>
              <a:cxnLst/>
              <a:rect l="0" t="0" r="0" b="0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2" name="Shape 472"/>
            <p:cNvSpPr/>
            <p:nvPr/>
          </p:nvSpPr>
          <p:spPr>
            <a:xfrm>
              <a:off x="6034300" y="509200"/>
              <a:ext cx="50700" cy="53775"/>
            </a:xfrm>
            <a:custGeom>
              <a:avLst/>
              <a:gdLst/>
              <a:ahLst/>
              <a:cxnLst/>
              <a:rect l="0" t="0" r="0" b="0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3" name="Shape 473"/>
            <p:cNvSpPr/>
            <p:nvPr/>
          </p:nvSpPr>
          <p:spPr>
            <a:xfrm>
              <a:off x="6034300" y="575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4" name="Shape 474"/>
            <p:cNvSpPr/>
            <p:nvPr/>
          </p:nvSpPr>
          <p:spPr>
            <a:xfrm>
              <a:off x="6034300" y="448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5" name="Shape 475"/>
            <p:cNvSpPr/>
            <p:nvPr/>
          </p:nvSpPr>
          <p:spPr>
            <a:xfrm>
              <a:off x="6160075" y="509200"/>
              <a:ext cx="50100" cy="53775"/>
            </a:xfrm>
            <a:custGeom>
              <a:avLst/>
              <a:gdLst/>
              <a:ahLst/>
              <a:cxnLst/>
              <a:rect l="0" t="0" r="0" b="0"/>
              <a:pathLst>
                <a:path w="2004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6" name="Shape 476"/>
            <p:cNvSpPr/>
            <p:nvPr/>
          </p:nvSpPr>
          <p:spPr>
            <a:xfrm>
              <a:off x="5983625" y="399300"/>
              <a:ext cx="403000" cy="272950"/>
            </a:xfrm>
            <a:custGeom>
              <a:avLst/>
              <a:gdLst/>
              <a:ahLst/>
              <a:cxnLst/>
              <a:rect l="0" t="0" r="0" b="0"/>
              <a:pathLst>
                <a:path w="16120" h="10918" extrusionOk="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7" name="Shape 477"/>
            <p:cNvSpPr/>
            <p:nvPr/>
          </p:nvSpPr>
          <p:spPr>
            <a:xfrm>
              <a:off x="6285250" y="575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8" name="Shape 478"/>
            <p:cNvSpPr/>
            <p:nvPr/>
          </p:nvSpPr>
          <p:spPr>
            <a:xfrm>
              <a:off x="6285250" y="509200"/>
              <a:ext cx="50700" cy="53775"/>
            </a:xfrm>
            <a:custGeom>
              <a:avLst/>
              <a:gdLst/>
              <a:ahLst/>
              <a:cxnLst/>
              <a:rect l="0" t="0" r="0" b="0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9" name="Shape 479"/>
            <p:cNvSpPr/>
            <p:nvPr/>
          </p:nvSpPr>
          <p:spPr>
            <a:xfrm>
              <a:off x="6285250" y="448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0" name="Shape 480"/>
            <p:cNvSpPr/>
            <p:nvPr/>
          </p:nvSpPr>
          <p:spPr>
            <a:xfrm>
              <a:off x="6222350" y="575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1" name="Shape 481"/>
            <p:cNvSpPr/>
            <p:nvPr/>
          </p:nvSpPr>
          <p:spPr>
            <a:xfrm>
              <a:off x="6160075" y="448150"/>
              <a:ext cx="50100" cy="48875"/>
            </a:xfrm>
            <a:custGeom>
              <a:avLst/>
              <a:gdLst/>
              <a:ahLst/>
              <a:cxnLst/>
              <a:rect l="0" t="0" r="0" b="0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2" name="Shape 482"/>
            <p:cNvSpPr/>
            <p:nvPr/>
          </p:nvSpPr>
          <p:spPr>
            <a:xfrm>
              <a:off x="6222350" y="509200"/>
              <a:ext cx="50700" cy="53775"/>
            </a:xfrm>
            <a:custGeom>
              <a:avLst/>
              <a:gdLst/>
              <a:ahLst/>
              <a:cxnLst/>
              <a:rect l="0" t="0" r="0" b="0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3" name="Shape 483"/>
            <p:cNvSpPr/>
            <p:nvPr/>
          </p:nvSpPr>
          <p:spPr>
            <a:xfrm>
              <a:off x="6222350" y="448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84" name="Shape 484"/>
          <p:cNvGrpSpPr/>
          <p:nvPr/>
        </p:nvGrpSpPr>
        <p:grpSpPr>
          <a:xfrm>
            <a:off x="5438358" y="392853"/>
            <a:ext cx="331808" cy="331306"/>
            <a:chOff x="6660750" y="298550"/>
            <a:chExt cx="396900" cy="396300"/>
          </a:xfrm>
        </p:grpSpPr>
        <p:sp>
          <p:nvSpPr>
            <p:cNvPr id="485" name="Shape 485"/>
            <p:cNvSpPr/>
            <p:nvPr/>
          </p:nvSpPr>
          <p:spPr>
            <a:xfrm>
              <a:off x="6660750" y="298550"/>
              <a:ext cx="396900" cy="396300"/>
            </a:xfrm>
            <a:custGeom>
              <a:avLst/>
              <a:gdLst/>
              <a:ahLst/>
              <a:cxnLst/>
              <a:rect l="0" t="0" r="0" b="0"/>
              <a:pathLst>
                <a:path w="15876" h="15852" extrusionOk="0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6" name="Shape 486"/>
            <p:cNvSpPr/>
            <p:nvPr/>
          </p:nvSpPr>
          <p:spPr>
            <a:xfrm>
              <a:off x="6697400" y="335200"/>
              <a:ext cx="323625" cy="323025"/>
            </a:xfrm>
            <a:custGeom>
              <a:avLst/>
              <a:gdLst/>
              <a:ahLst/>
              <a:cxnLst/>
              <a:rect l="0" t="0" r="0" b="0"/>
              <a:pathLst>
                <a:path w="12945" h="12921" extrusionOk="0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87" name="Shape 487"/>
          <p:cNvGrpSpPr/>
          <p:nvPr/>
        </p:nvGrpSpPr>
        <p:grpSpPr>
          <a:xfrm>
            <a:off x="358968" y="914538"/>
            <a:ext cx="347107" cy="420110"/>
            <a:chOff x="584925" y="922575"/>
            <a:chExt cx="415200" cy="502525"/>
          </a:xfrm>
        </p:grpSpPr>
        <p:sp>
          <p:nvSpPr>
            <p:cNvPr id="488" name="Shape 488"/>
            <p:cNvSpPr/>
            <p:nvPr/>
          </p:nvSpPr>
          <p:spPr>
            <a:xfrm>
              <a:off x="584925" y="961025"/>
              <a:ext cx="378575" cy="464075"/>
            </a:xfrm>
            <a:custGeom>
              <a:avLst/>
              <a:gdLst/>
              <a:ahLst/>
              <a:cxnLst/>
              <a:rect l="0" t="0" r="0" b="0"/>
              <a:pathLst>
                <a:path w="15143" h="18563" extrusionOk="0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9" name="Shape 489"/>
            <p:cNvSpPr/>
            <p:nvPr/>
          </p:nvSpPr>
          <p:spPr>
            <a:xfrm>
              <a:off x="621550" y="922575"/>
              <a:ext cx="378575" cy="464050"/>
            </a:xfrm>
            <a:custGeom>
              <a:avLst/>
              <a:gdLst/>
              <a:ahLst/>
              <a:cxnLst/>
              <a:rect l="0" t="0" r="0" b="0"/>
              <a:pathLst>
                <a:path w="15143" h="18562" extrusionOk="0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0" name="Shape 490"/>
            <p:cNvSpPr/>
            <p:nvPr/>
          </p:nvSpPr>
          <p:spPr>
            <a:xfrm>
              <a:off x="915850" y="922575"/>
              <a:ext cx="84275" cy="84275"/>
            </a:xfrm>
            <a:custGeom>
              <a:avLst/>
              <a:gdLst/>
              <a:ahLst/>
              <a:cxnLst/>
              <a:rect l="0" t="0" r="0" b="0"/>
              <a:pathLst>
                <a:path w="3371" h="3371" extrusionOk="0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91" name="Shape 491"/>
          <p:cNvGrpSpPr/>
          <p:nvPr/>
        </p:nvGrpSpPr>
        <p:grpSpPr>
          <a:xfrm>
            <a:off x="912275" y="904840"/>
            <a:ext cx="367547" cy="437980"/>
            <a:chOff x="1246775" y="910975"/>
            <a:chExt cx="439650" cy="523900"/>
          </a:xfrm>
        </p:grpSpPr>
        <p:sp>
          <p:nvSpPr>
            <p:cNvPr id="492" name="Shape 492"/>
            <p:cNvSpPr/>
            <p:nvPr/>
          </p:nvSpPr>
          <p:spPr>
            <a:xfrm>
              <a:off x="1246775" y="970800"/>
              <a:ext cx="378575" cy="464075"/>
            </a:xfrm>
            <a:custGeom>
              <a:avLst/>
              <a:gdLst/>
              <a:ahLst/>
              <a:cxnLst/>
              <a:rect l="0" t="0" r="0" b="0"/>
              <a:pathLst>
                <a:path w="15143" h="18563" extrusionOk="0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3" name="Shape 493"/>
            <p:cNvSpPr/>
            <p:nvPr/>
          </p:nvSpPr>
          <p:spPr>
            <a:xfrm>
              <a:off x="1307825" y="910975"/>
              <a:ext cx="378600" cy="464050"/>
            </a:xfrm>
            <a:custGeom>
              <a:avLst/>
              <a:gdLst/>
              <a:ahLst/>
              <a:cxnLst/>
              <a:rect l="0" t="0" r="0" b="0"/>
              <a:pathLst>
                <a:path w="15144" h="18562" extrusionOk="0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4" name="Shape 494"/>
            <p:cNvSpPr/>
            <p:nvPr/>
          </p:nvSpPr>
          <p:spPr>
            <a:xfrm>
              <a:off x="1602125" y="910975"/>
              <a:ext cx="84300" cy="84275"/>
            </a:xfrm>
            <a:custGeom>
              <a:avLst/>
              <a:gdLst/>
              <a:ahLst/>
              <a:cxnLst/>
              <a:rect l="0" t="0" r="0" b="0"/>
              <a:pathLst>
                <a:path w="3372" h="3371" extrusionOk="0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95" name="Shape 495"/>
          <p:cNvGrpSpPr/>
          <p:nvPr/>
        </p:nvGrpSpPr>
        <p:grpSpPr>
          <a:xfrm>
            <a:off x="1480399" y="975273"/>
            <a:ext cx="358351" cy="298117"/>
            <a:chOff x="1926350" y="995225"/>
            <a:chExt cx="428650" cy="356600"/>
          </a:xfrm>
        </p:grpSpPr>
        <p:sp>
          <p:nvSpPr>
            <p:cNvPr id="496" name="Shape 496"/>
            <p:cNvSpPr/>
            <p:nvPr/>
          </p:nvSpPr>
          <p:spPr>
            <a:xfrm>
              <a:off x="1926350" y="1298075"/>
              <a:ext cx="208225" cy="53750"/>
            </a:xfrm>
            <a:custGeom>
              <a:avLst/>
              <a:gdLst/>
              <a:ahLst/>
              <a:cxnLst/>
              <a:rect l="0" t="0" r="0" b="0"/>
              <a:pathLst>
                <a:path w="8329" h="2150" extrusionOk="0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7" name="Shape 497"/>
            <p:cNvSpPr/>
            <p:nvPr/>
          </p:nvSpPr>
          <p:spPr>
            <a:xfrm>
              <a:off x="2146775" y="1298075"/>
              <a:ext cx="208225" cy="53750"/>
            </a:xfrm>
            <a:custGeom>
              <a:avLst/>
              <a:gdLst/>
              <a:ahLst/>
              <a:cxnLst/>
              <a:rect l="0" t="0" r="0" b="0"/>
              <a:pathLst>
                <a:path w="8329" h="2150" extrusionOk="0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8" name="Shape 498"/>
            <p:cNvSpPr/>
            <p:nvPr/>
          </p:nvSpPr>
          <p:spPr>
            <a:xfrm>
              <a:off x="1926350" y="995225"/>
              <a:ext cx="208225" cy="332175"/>
            </a:xfrm>
            <a:custGeom>
              <a:avLst/>
              <a:gdLst/>
              <a:ahLst/>
              <a:cxnLst/>
              <a:rect l="0" t="0" r="0" b="0"/>
              <a:pathLst>
                <a:path w="8329" h="13287" extrusionOk="0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9" name="Shape 499"/>
            <p:cNvSpPr/>
            <p:nvPr/>
          </p:nvSpPr>
          <p:spPr>
            <a:xfrm>
              <a:off x="2146775" y="995225"/>
              <a:ext cx="208225" cy="332175"/>
            </a:xfrm>
            <a:custGeom>
              <a:avLst/>
              <a:gdLst/>
              <a:ahLst/>
              <a:cxnLst/>
              <a:rect l="0" t="0" r="0" b="0"/>
              <a:pathLst>
                <a:path w="8329" h="13287" extrusionOk="0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00" name="Shape 500"/>
          <p:cNvSpPr/>
          <p:nvPr/>
        </p:nvSpPr>
        <p:spPr>
          <a:xfrm>
            <a:off x="2048085" y="950287"/>
            <a:ext cx="350200" cy="348152"/>
          </a:xfrm>
          <a:custGeom>
            <a:avLst/>
            <a:gdLst/>
            <a:ahLst/>
            <a:cxnLst/>
            <a:rect l="0" t="0" r="0" b="0"/>
            <a:pathLst>
              <a:path w="16756" h="16658" extrusionOk="0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1" name="Shape 501"/>
          <p:cNvSpPr/>
          <p:nvPr/>
        </p:nvSpPr>
        <p:spPr>
          <a:xfrm>
            <a:off x="2612156" y="967656"/>
            <a:ext cx="349155" cy="313437"/>
          </a:xfrm>
          <a:custGeom>
            <a:avLst/>
            <a:gdLst/>
            <a:ahLst/>
            <a:cxnLst/>
            <a:rect l="0" t="0" r="0" b="0"/>
            <a:pathLst>
              <a:path w="16706" h="14997" extrusionOk="0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2" name="Shape 502"/>
          <p:cNvSpPr/>
          <p:nvPr/>
        </p:nvSpPr>
        <p:spPr>
          <a:xfrm>
            <a:off x="3180804" y="970206"/>
            <a:ext cx="338956" cy="308316"/>
          </a:xfrm>
          <a:custGeom>
            <a:avLst/>
            <a:gdLst/>
            <a:ahLst/>
            <a:cxnLst/>
            <a:rect l="0" t="0" r="0" b="0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3" name="Shape 503"/>
          <p:cNvSpPr/>
          <p:nvPr/>
        </p:nvSpPr>
        <p:spPr>
          <a:xfrm>
            <a:off x="3755576" y="973257"/>
            <a:ext cx="316509" cy="302214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504" name="Shape 504"/>
          <p:cNvGrpSpPr/>
          <p:nvPr/>
        </p:nvGrpSpPr>
        <p:grpSpPr>
          <a:xfrm>
            <a:off x="4302631" y="952826"/>
            <a:ext cx="349155" cy="349657"/>
            <a:chOff x="5302225" y="968375"/>
            <a:chExt cx="417650" cy="418250"/>
          </a:xfrm>
        </p:grpSpPr>
        <p:sp>
          <p:nvSpPr>
            <p:cNvPr id="505" name="Shape 505"/>
            <p:cNvSpPr/>
            <p:nvPr/>
          </p:nvSpPr>
          <p:spPr>
            <a:xfrm>
              <a:off x="5333350" y="991575"/>
              <a:ext cx="152075" cy="155100"/>
            </a:xfrm>
            <a:custGeom>
              <a:avLst/>
              <a:gdLst/>
              <a:ahLst/>
              <a:cxnLst/>
              <a:rect l="0" t="0" r="0" b="0"/>
              <a:pathLst>
                <a:path w="6083" h="6204" extrusionOk="0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6" name="Shape 506"/>
            <p:cNvSpPr/>
            <p:nvPr/>
          </p:nvSpPr>
          <p:spPr>
            <a:xfrm>
              <a:off x="5302225" y="968375"/>
              <a:ext cx="417650" cy="418250"/>
            </a:xfrm>
            <a:custGeom>
              <a:avLst/>
              <a:gdLst/>
              <a:ahLst/>
              <a:cxnLst/>
              <a:rect l="0" t="0" r="0" b="0"/>
              <a:pathLst>
                <a:path w="16706" h="16730" extrusionOk="0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07" name="Shape 507"/>
          <p:cNvGrpSpPr/>
          <p:nvPr/>
        </p:nvGrpSpPr>
        <p:grpSpPr>
          <a:xfrm>
            <a:off x="4824295" y="913514"/>
            <a:ext cx="432880" cy="421636"/>
            <a:chOff x="5926225" y="921350"/>
            <a:chExt cx="517800" cy="504350"/>
          </a:xfrm>
        </p:grpSpPr>
        <p:sp>
          <p:nvSpPr>
            <p:cNvPr id="508" name="Shape 508"/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0" t="0" r="0" b="0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9" name="Shape 509"/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0" t="0" r="0" b="0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10" name="Shape 510"/>
          <p:cNvGrpSpPr/>
          <p:nvPr/>
        </p:nvGrpSpPr>
        <p:grpSpPr>
          <a:xfrm>
            <a:off x="5402117" y="921685"/>
            <a:ext cx="404289" cy="405313"/>
            <a:chOff x="6617400" y="931125"/>
            <a:chExt cx="483600" cy="484825"/>
          </a:xfrm>
        </p:grpSpPr>
        <p:sp>
          <p:nvSpPr>
            <p:cNvPr id="511" name="Shape 511"/>
            <p:cNvSpPr/>
            <p:nvPr/>
          </p:nvSpPr>
          <p:spPr>
            <a:xfrm>
              <a:off x="6843925" y="1183900"/>
              <a:ext cx="121525" cy="232050"/>
            </a:xfrm>
            <a:custGeom>
              <a:avLst/>
              <a:gdLst/>
              <a:ahLst/>
              <a:cxnLst/>
              <a:rect l="0" t="0" r="0" b="0"/>
              <a:pathLst>
                <a:path w="4861" h="9282" extrusionOk="0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2" name="Shape 512"/>
            <p:cNvSpPr/>
            <p:nvPr/>
          </p:nvSpPr>
          <p:spPr>
            <a:xfrm>
              <a:off x="6617400" y="931125"/>
              <a:ext cx="483600" cy="259500"/>
            </a:xfrm>
            <a:custGeom>
              <a:avLst/>
              <a:gdLst/>
              <a:ahLst/>
              <a:cxnLst/>
              <a:rect l="0" t="0" r="0" b="0"/>
              <a:pathLst>
                <a:path w="19344" h="10380" extrusionOk="0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13" name="Shape 513"/>
          <p:cNvGrpSpPr/>
          <p:nvPr/>
        </p:nvGrpSpPr>
        <p:grpSpPr>
          <a:xfrm>
            <a:off x="337525" y="1551047"/>
            <a:ext cx="389994" cy="273622"/>
            <a:chOff x="559275" y="1683950"/>
            <a:chExt cx="466500" cy="327300"/>
          </a:xfrm>
        </p:grpSpPr>
        <p:sp>
          <p:nvSpPr>
            <p:cNvPr id="514" name="Shape 514"/>
            <p:cNvSpPr/>
            <p:nvPr/>
          </p:nvSpPr>
          <p:spPr>
            <a:xfrm>
              <a:off x="559275" y="1683950"/>
              <a:ext cx="466500" cy="197850"/>
            </a:xfrm>
            <a:custGeom>
              <a:avLst/>
              <a:gdLst/>
              <a:ahLst/>
              <a:cxnLst/>
              <a:rect l="0" t="0" r="0" b="0"/>
              <a:pathLst>
                <a:path w="18660" h="7914" extrusionOk="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5" name="Shape 515"/>
            <p:cNvSpPr/>
            <p:nvPr/>
          </p:nvSpPr>
          <p:spPr>
            <a:xfrm>
              <a:off x="559275" y="1727925"/>
              <a:ext cx="466500" cy="283325"/>
            </a:xfrm>
            <a:custGeom>
              <a:avLst/>
              <a:gdLst/>
              <a:ahLst/>
              <a:cxnLst/>
              <a:rect l="0" t="0" r="0" b="0"/>
              <a:pathLst>
                <a:path w="18660" h="11333" extrusionOk="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16" name="Shape 516"/>
          <p:cNvGrpSpPr/>
          <p:nvPr/>
        </p:nvGrpSpPr>
        <p:grpSpPr>
          <a:xfrm>
            <a:off x="901051" y="1496958"/>
            <a:ext cx="389994" cy="381822"/>
            <a:chOff x="1233350" y="1619250"/>
            <a:chExt cx="466500" cy="456725"/>
          </a:xfrm>
        </p:grpSpPr>
        <p:sp>
          <p:nvSpPr>
            <p:cNvPr id="517" name="Shape 517"/>
            <p:cNvSpPr/>
            <p:nvPr/>
          </p:nvSpPr>
          <p:spPr>
            <a:xfrm>
              <a:off x="1233350" y="1619250"/>
              <a:ext cx="466500" cy="456725"/>
            </a:xfrm>
            <a:custGeom>
              <a:avLst/>
              <a:gdLst/>
              <a:ahLst/>
              <a:cxnLst/>
              <a:rect l="0" t="0" r="0" b="0"/>
              <a:pathLst>
                <a:path w="18660" h="18269" extrusionOk="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8" name="Shape 518"/>
            <p:cNvSpPr/>
            <p:nvPr/>
          </p:nvSpPr>
          <p:spPr>
            <a:xfrm>
              <a:off x="1382325" y="1792025"/>
              <a:ext cx="168550" cy="12250"/>
            </a:xfrm>
            <a:custGeom>
              <a:avLst/>
              <a:gdLst/>
              <a:ahLst/>
              <a:cxnLst/>
              <a:rect l="0" t="0" r="0" b="0"/>
              <a:pathLst>
                <a:path w="6742" h="490" extrusionOk="0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9" name="Shape 519"/>
            <p:cNvSpPr/>
            <p:nvPr/>
          </p:nvSpPr>
          <p:spPr>
            <a:xfrm>
              <a:off x="1382325" y="1825000"/>
              <a:ext cx="168550" cy="12250"/>
            </a:xfrm>
            <a:custGeom>
              <a:avLst/>
              <a:gdLst/>
              <a:ahLst/>
              <a:cxnLst/>
              <a:rect l="0" t="0" r="0" b="0"/>
              <a:pathLst>
                <a:path w="6742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0" name="Shape 520"/>
            <p:cNvSpPr/>
            <p:nvPr/>
          </p:nvSpPr>
          <p:spPr>
            <a:xfrm>
              <a:off x="1382325" y="1858575"/>
              <a:ext cx="70850" cy="12250"/>
            </a:xfrm>
            <a:custGeom>
              <a:avLst/>
              <a:gdLst/>
              <a:ahLst/>
              <a:cxnLst/>
              <a:rect l="0" t="0" r="0" b="0"/>
              <a:pathLst>
                <a:path w="2834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21" name="Shape 521"/>
          <p:cNvGrpSpPr/>
          <p:nvPr/>
        </p:nvGrpSpPr>
        <p:grpSpPr>
          <a:xfrm>
            <a:off x="1476825" y="1505109"/>
            <a:ext cx="365499" cy="365499"/>
            <a:chOff x="1922075" y="1629000"/>
            <a:chExt cx="437200" cy="437200"/>
          </a:xfrm>
        </p:grpSpPr>
        <p:sp>
          <p:nvSpPr>
            <p:cNvPr id="522" name="Shape 522"/>
            <p:cNvSpPr/>
            <p:nvPr/>
          </p:nvSpPr>
          <p:spPr>
            <a:xfrm>
              <a:off x="2208425" y="1629000"/>
              <a:ext cx="150850" cy="150850"/>
            </a:xfrm>
            <a:custGeom>
              <a:avLst/>
              <a:gdLst/>
              <a:ahLst/>
              <a:cxnLst/>
              <a:rect l="0" t="0" r="0" b="0"/>
              <a:pathLst>
                <a:path w="6034" h="6034" extrusionOk="0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3" name="Shape 523"/>
            <p:cNvSpPr/>
            <p:nvPr/>
          </p:nvSpPr>
          <p:spPr>
            <a:xfrm>
              <a:off x="1922075" y="1686400"/>
              <a:ext cx="379800" cy="379800"/>
            </a:xfrm>
            <a:custGeom>
              <a:avLst/>
              <a:gdLst/>
              <a:ahLst/>
              <a:cxnLst/>
              <a:rect l="0" t="0" r="0" b="0"/>
              <a:pathLst>
                <a:path w="15192" h="15192" extrusionOk="0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24" name="Shape 524"/>
          <p:cNvGrpSpPr/>
          <p:nvPr/>
        </p:nvGrpSpPr>
        <p:grpSpPr>
          <a:xfrm>
            <a:off x="2038826" y="1503583"/>
            <a:ext cx="368550" cy="368550"/>
            <a:chOff x="2594325" y="1627175"/>
            <a:chExt cx="440850" cy="440850"/>
          </a:xfrm>
        </p:grpSpPr>
        <p:sp>
          <p:nvSpPr>
            <p:cNvPr id="525" name="Shape 525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0" t="0" r="0" b="0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6" name="Shape 526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0" t="0" r="0" b="0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7" name="Shape 527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0" t="0" r="0" b="0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28" name="Shape 528"/>
          <p:cNvSpPr/>
          <p:nvPr/>
        </p:nvSpPr>
        <p:spPr>
          <a:xfrm>
            <a:off x="2618781" y="1519980"/>
            <a:ext cx="335904" cy="335883"/>
          </a:xfrm>
          <a:custGeom>
            <a:avLst/>
            <a:gdLst/>
            <a:ahLst/>
            <a:cxnLst/>
            <a:rect l="0" t="0" r="0" b="0"/>
            <a:pathLst>
              <a:path w="16072" h="16071" extrusionOk="0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529" name="Shape 529"/>
          <p:cNvGrpSpPr/>
          <p:nvPr/>
        </p:nvGrpSpPr>
        <p:grpSpPr>
          <a:xfrm>
            <a:off x="3200595" y="1476016"/>
            <a:ext cx="299120" cy="423684"/>
            <a:chOff x="3984000" y="1594200"/>
            <a:chExt cx="357800" cy="506800"/>
          </a:xfrm>
        </p:grpSpPr>
        <p:sp>
          <p:nvSpPr>
            <p:cNvPr id="530" name="Shape 530"/>
            <p:cNvSpPr/>
            <p:nvPr/>
          </p:nvSpPr>
          <p:spPr>
            <a:xfrm>
              <a:off x="3984000" y="1597875"/>
              <a:ext cx="44575" cy="503125"/>
            </a:xfrm>
            <a:custGeom>
              <a:avLst/>
              <a:gdLst/>
              <a:ahLst/>
              <a:cxnLst/>
              <a:rect l="0" t="0" r="0" b="0"/>
              <a:pathLst>
                <a:path w="1783" h="20125" extrusionOk="0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1" name="Shape 531"/>
            <p:cNvSpPr/>
            <p:nvPr/>
          </p:nvSpPr>
          <p:spPr>
            <a:xfrm>
              <a:off x="4041375" y="1594200"/>
              <a:ext cx="300425" cy="229600"/>
            </a:xfrm>
            <a:custGeom>
              <a:avLst/>
              <a:gdLst/>
              <a:ahLst/>
              <a:cxnLst/>
              <a:rect l="0" t="0" r="0" b="0"/>
              <a:pathLst>
                <a:path w="12017" h="9184" extrusionOk="0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32" name="Shape 532"/>
          <p:cNvGrpSpPr/>
          <p:nvPr/>
        </p:nvGrpSpPr>
        <p:grpSpPr>
          <a:xfrm>
            <a:off x="3716637" y="1566868"/>
            <a:ext cx="394090" cy="241980"/>
            <a:chOff x="4601275" y="1702875"/>
            <a:chExt cx="471400" cy="289450"/>
          </a:xfrm>
        </p:grpSpPr>
        <p:sp>
          <p:nvSpPr>
            <p:cNvPr id="533" name="Shape 533"/>
            <p:cNvSpPr/>
            <p:nvPr/>
          </p:nvSpPr>
          <p:spPr>
            <a:xfrm>
              <a:off x="4816200" y="1702875"/>
              <a:ext cx="41550" cy="41550"/>
            </a:xfrm>
            <a:custGeom>
              <a:avLst/>
              <a:gdLst/>
              <a:ahLst/>
              <a:cxnLst/>
              <a:rect l="0" t="0" r="0" b="0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4" name="Shape 534"/>
            <p:cNvSpPr/>
            <p:nvPr/>
          </p:nvSpPr>
          <p:spPr>
            <a:xfrm>
              <a:off x="5031125" y="1757225"/>
              <a:ext cx="41550" cy="41550"/>
            </a:xfrm>
            <a:custGeom>
              <a:avLst/>
              <a:gdLst/>
              <a:ahLst/>
              <a:cxnLst/>
              <a:rect l="0" t="0" r="0" b="0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5" name="Shape 535"/>
            <p:cNvSpPr/>
            <p:nvPr/>
          </p:nvSpPr>
          <p:spPr>
            <a:xfrm>
              <a:off x="4634875" y="1756000"/>
              <a:ext cx="404225" cy="178325"/>
            </a:xfrm>
            <a:custGeom>
              <a:avLst/>
              <a:gdLst/>
              <a:ahLst/>
              <a:cxnLst/>
              <a:rect l="0" t="0" r="0" b="0"/>
              <a:pathLst>
                <a:path w="16169" h="7133" extrusionOk="0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6" name="Shape 536"/>
            <p:cNvSpPr/>
            <p:nvPr/>
          </p:nvSpPr>
          <p:spPr>
            <a:xfrm>
              <a:off x="4601275" y="1757225"/>
              <a:ext cx="41550" cy="41550"/>
            </a:xfrm>
            <a:custGeom>
              <a:avLst/>
              <a:gdLst/>
              <a:ahLst/>
              <a:cxnLst/>
              <a:rect l="0" t="0" r="0" b="0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7" name="Shape 537"/>
            <p:cNvSpPr/>
            <p:nvPr/>
          </p:nvSpPr>
          <p:spPr>
            <a:xfrm>
              <a:off x="4673325" y="1947725"/>
              <a:ext cx="327300" cy="44600"/>
            </a:xfrm>
            <a:custGeom>
              <a:avLst/>
              <a:gdLst/>
              <a:ahLst/>
              <a:cxnLst/>
              <a:rect l="0" t="0" r="0" b="0"/>
              <a:pathLst>
                <a:path w="13092" h="1784" extrusionOk="0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38" name="Shape 538"/>
          <p:cNvGrpSpPr/>
          <p:nvPr/>
        </p:nvGrpSpPr>
        <p:grpSpPr>
          <a:xfrm>
            <a:off x="4299057" y="1507659"/>
            <a:ext cx="356303" cy="360399"/>
            <a:chOff x="5297950" y="1632050"/>
            <a:chExt cx="426200" cy="431100"/>
          </a:xfrm>
        </p:grpSpPr>
        <p:sp>
          <p:nvSpPr>
            <p:cNvPr id="539" name="Shape 539"/>
            <p:cNvSpPr/>
            <p:nvPr/>
          </p:nvSpPr>
          <p:spPr>
            <a:xfrm>
              <a:off x="5404800" y="1936125"/>
              <a:ext cx="212500" cy="127025"/>
            </a:xfrm>
            <a:custGeom>
              <a:avLst/>
              <a:gdLst/>
              <a:ahLst/>
              <a:cxnLst/>
              <a:rect l="0" t="0" r="0" b="0"/>
              <a:pathLst>
                <a:path w="8500" h="5081" extrusionOk="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0" name="Shape 540"/>
            <p:cNvSpPr/>
            <p:nvPr/>
          </p:nvSpPr>
          <p:spPr>
            <a:xfrm>
              <a:off x="5297950" y="1632050"/>
              <a:ext cx="426200" cy="294950"/>
            </a:xfrm>
            <a:custGeom>
              <a:avLst/>
              <a:gdLst/>
              <a:ahLst/>
              <a:cxnLst/>
              <a:rect l="0" t="0" r="0" b="0"/>
              <a:pathLst>
                <a:path w="17048" h="11798" extrusionOk="0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41" name="Shape 541"/>
          <p:cNvGrpSpPr/>
          <p:nvPr/>
        </p:nvGrpSpPr>
        <p:grpSpPr>
          <a:xfrm>
            <a:off x="4861560" y="1496958"/>
            <a:ext cx="358351" cy="381822"/>
            <a:chOff x="5970800" y="1619250"/>
            <a:chExt cx="428650" cy="456725"/>
          </a:xfrm>
        </p:grpSpPr>
        <p:sp>
          <p:nvSpPr>
            <p:cNvPr id="542" name="Shape 542"/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0" t="0" r="0" b="0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3" name="Shape 543"/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0" t="0" r="0" b="0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4" name="Shape 544"/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0" t="0" r="0" b="0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5" name="Shape 545"/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0" t="0" r="0" b="0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6" name="Shape 546"/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0" t="0" r="0" b="0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47" name="Shape 547"/>
          <p:cNvGrpSpPr/>
          <p:nvPr/>
        </p:nvGrpSpPr>
        <p:grpSpPr>
          <a:xfrm>
            <a:off x="5408763" y="1492360"/>
            <a:ext cx="401718" cy="366502"/>
            <a:chOff x="6625350" y="1613750"/>
            <a:chExt cx="480525" cy="438400"/>
          </a:xfrm>
        </p:grpSpPr>
        <p:sp>
          <p:nvSpPr>
            <p:cNvPr id="548" name="Shape 548"/>
            <p:cNvSpPr/>
            <p:nvPr/>
          </p:nvSpPr>
          <p:spPr>
            <a:xfrm>
              <a:off x="6670525" y="1887275"/>
              <a:ext cx="117875" cy="164875"/>
            </a:xfrm>
            <a:custGeom>
              <a:avLst/>
              <a:gdLst/>
              <a:ahLst/>
              <a:cxnLst/>
              <a:rect l="0" t="0" r="0" b="0"/>
              <a:pathLst>
                <a:path w="4715" h="6595" extrusionOk="0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9" name="Shape 549"/>
            <p:cNvSpPr/>
            <p:nvPr/>
          </p:nvSpPr>
          <p:spPr>
            <a:xfrm>
              <a:off x="7075950" y="1754175"/>
              <a:ext cx="29925" cy="99550"/>
            </a:xfrm>
            <a:custGeom>
              <a:avLst/>
              <a:gdLst/>
              <a:ahLst/>
              <a:cxnLst/>
              <a:rect l="0" t="0" r="0" b="0"/>
              <a:pathLst>
                <a:path w="1197" h="3982" extrusionOk="0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0" name="Shape 550"/>
            <p:cNvSpPr/>
            <p:nvPr/>
          </p:nvSpPr>
          <p:spPr>
            <a:xfrm>
              <a:off x="6625350" y="1729750"/>
              <a:ext cx="97700" cy="147175"/>
            </a:xfrm>
            <a:custGeom>
              <a:avLst/>
              <a:gdLst/>
              <a:ahLst/>
              <a:cxnLst/>
              <a:rect l="0" t="0" r="0" b="0"/>
              <a:pathLst>
                <a:path w="3908" h="5887" extrusionOk="0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1" name="Shape 551"/>
            <p:cNvSpPr/>
            <p:nvPr/>
          </p:nvSpPr>
          <p:spPr>
            <a:xfrm>
              <a:off x="6736475" y="1638175"/>
              <a:ext cx="279650" cy="330325"/>
            </a:xfrm>
            <a:custGeom>
              <a:avLst/>
              <a:gdLst/>
              <a:ahLst/>
              <a:cxnLst/>
              <a:rect l="0" t="0" r="0" b="0"/>
              <a:pathLst>
                <a:path w="11186" h="13213" extrusionOk="0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2" name="Shape 552"/>
            <p:cNvSpPr/>
            <p:nvPr/>
          </p:nvSpPr>
          <p:spPr>
            <a:xfrm>
              <a:off x="7029550" y="1613750"/>
              <a:ext cx="34200" cy="379800"/>
            </a:xfrm>
            <a:custGeom>
              <a:avLst/>
              <a:gdLst/>
              <a:ahLst/>
              <a:cxnLst/>
              <a:rect l="0" t="0" r="0" b="0"/>
              <a:pathLst>
                <a:path w="1368" h="15192" extrusionOk="0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53" name="Shape 553"/>
          <p:cNvGrpSpPr/>
          <p:nvPr/>
        </p:nvGrpSpPr>
        <p:grpSpPr>
          <a:xfrm>
            <a:off x="380913" y="2088553"/>
            <a:ext cx="303217" cy="325684"/>
            <a:chOff x="611175" y="2326900"/>
            <a:chExt cx="362700" cy="389575"/>
          </a:xfrm>
        </p:grpSpPr>
        <p:sp>
          <p:nvSpPr>
            <p:cNvPr id="554" name="Shape 554"/>
            <p:cNvSpPr/>
            <p:nvPr/>
          </p:nvSpPr>
          <p:spPr>
            <a:xfrm>
              <a:off x="611175" y="2326900"/>
              <a:ext cx="362700" cy="389575"/>
            </a:xfrm>
            <a:custGeom>
              <a:avLst/>
              <a:gdLst/>
              <a:ahLst/>
              <a:cxnLst/>
              <a:rect l="0" t="0" r="0" b="0"/>
              <a:pathLst>
                <a:path w="14508" h="15583" extrusionOk="0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5" name="Shape 555"/>
            <p:cNvSpPr/>
            <p:nvPr/>
          </p:nvSpPr>
          <p:spPr>
            <a:xfrm>
              <a:off x="794950" y="2500900"/>
              <a:ext cx="24450" cy="23850"/>
            </a:xfrm>
            <a:custGeom>
              <a:avLst/>
              <a:gdLst/>
              <a:ahLst/>
              <a:cxnLst/>
              <a:rect l="0" t="0" r="0" b="0"/>
              <a:pathLst>
                <a:path w="978" h="954" extrusionOk="0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6" name="Shape 556"/>
            <p:cNvSpPr/>
            <p:nvPr/>
          </p:nvSpPr>
          <p:spPr>
            <a:xfrm>
              <a:off x="754650" y="2381250"/>
              <a:ext cx="75750" cy="14050"/>
            </a:xfrm>
            <a:custGeom>
              <a:avLst/>
              <a:gdLst/>
              <a:ahLst/>
              <a:cxnLst/>
              <a:rect l="0" t="0" r="0" b="0"/>
              <a:pathLst>
                <a:path w="3030" h="562" extrusionOk="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7" name="Shape 557"/>
            <p:cNvSpPr/>
            <p:nvPr/>
          </p:nvSpPr>
          <p:spPr>
            <a:xfrm>
              <a:off x="765025" y="2453900"/>
              <a:ext cx="31175" cy="31150"/>
            </a:xfrm>
            <a:custGeom>
              <a:avLst/>
              <a:gdLst/>
              <a:ahLst/>
              <a:cxnLst/>
              <a:rect l="0" t="0" r="0" b="0"/>
              <a:pathLst>
                <a:path w="1247" h="1246" extrusionOk="0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58" name="Shape 558"/>
          <p:cNvSpPr/>
          <p:nvPr/>
        </p:nvSpPr>
        <p:spPr>
          <a:xfrm>
            <a:off x="936309" y="2091680"/>
            <a:ext cx="319561" cy="319561"/>
          </a:xfrm>
          <a:custGeom>
            <a:avLst/>
            <a:gdLst/>
            <a:ahLst/>
            <a:cxnLst/>
            <a:rect l="0" t="0" r="0" b="0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9" name="Shape 559"/>
          <p:cNvSpPr/>
          <p:nvPr/>
        </p:nvSpPr>
        <p:spPr>
          <a:xfrm>
            <a:off x="1499857" y="2091680"/>
            <a:ext cx="319561" cy="319561"/>
          </a:xfrm>
          <a:custGeom>
            <a:avLst/>
            <a:gdLst/>
            <a:ahLst/>
            <a:cxnLst/>
            <a:rect l="0" t="0" r="0" b="0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0" name="Shape 560"/>
          <p:cNvSpPr/>
          <p:nvPr/>
        </p:nvSpPr>
        <p:spPr>
          <a:xfrm>
            <a:off x="2063405" y="2091680"/>
            <a:ext cx="319561" cy="319561"/>
          </a:xfrm>
          <a:custGeom>
            <a:avLst/>
            <a:gdLst/>
            <a:ahLst/>
            <a:cxnLst/>
            <a:rect l="0" t="0" r="0" b="0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561" name="Shape 561"/>
          <p:cNvGrpSpPr/>
          <p:nvPr/>
        </p:nvGrpSpPr>
        <p:grpSpPr>
          <a:xfrm>
            <a:off x="2701377" y="2036491"/>
            <a:ext cx="170502" cy="425733"/>
            <a:chOff x="3386850" y="2264625"/>
            <a:chExt cx="203950" cy="509250"/>
          </a:xfrm>
        </p:grpSpPr>
        <p:sp>
          <p:nvSpPr>
            <p:cNvPr id="562" name="Shape 562"/>
            <p:cNvSpPr/>
            <p:nvPr/>
          </p:nvSpPr>
          <p:spPr>
            <a:xfrm>
              <a:off x="3386850" y="2370850"/>
              <a:ext cx="203950" cy="403025"/>
            </a:xfrm>
            <a:custGeom>
              <a:avLst/>
              <a:gdLst/>
              <a:ahLst/>
              <a:cxnLst/>
              <a:rect l="0" t="0" r="0" b="0"/>
              <a:pathLst>
                <a:path w="8158" h="16121" extrusionOk="0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3" name="Shape 563"/>
            <p:cNvSpPr/>
            <p:nvPr/>
          </p:nvSpPr>
          <p:spPr>
            <a:xfrm>
              <a:off x="3446075" y="2264625"/>
              <a:ext cx="85500" cy="94050"/>
            </a:xfrm>
            <a:custGeom>
              <a:avLst/>
              <a:gdLst/>
              <a:ahLst/>
              <a:cxnLst/>
              <a:rect l="0" t="0" r="0" b="0"/>
              <a:pathLst>
                <a:path w="3420" h="3762" extrusionOk="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64" name="Shape 564"/>
          <p:cNvGrpSpPr/>
          <p:nvPr/>
        </p:nvGrpSpPr>
        <p:grpSpPr>
          <a:xfrm>
            <a:off x="3843750" y="2090602"/>
            <a:ext cx="139862" cy="317512"/>
            <a:chOff x="4753325" y="2329350"/>
            <a:chExt cx="167300" cy="379800"/>
          </a:xfrm>
        </p:grpSpPr>
        <p:sp>
          <p:nvSpPr>
            <p:cNvPr id="565" name="Shape 565"/>
            <p:cNvSpPr/>
            <p:nvPr/>
          </p:nvSpPr>
          <p:spPr>
            <a:xfrm>
              <a:off x="4753325" y="2424600"/>
              <a:ext cx="167300" cy="284550"/>
            </a:xfrm>
            <a:custGeom>
              <a:avLst/>
              <a:gdLst/>
              <a:ahLst/>
              <a:cxnLst/>
              <a:rect l="0" t="0" r="0" b="0"/>
              <a:pathLst>
                <a:path w="6692" h="11382" extrusionOk="0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6" name="Shape 566"/>
            <p:cNvSpPr/>
            <p:nvPr/>
          </p:nvSpPr>
          <p:spPr>
            <a:xfrm>
              <a:off x="4798500" y="2329350"/>
              <a:ext cx="76950" cy="84275"/>
            </a:xfrm>
            <a:custGeom>
              <a:avLst/>
              <a:gdLst/>
              <a:ahLst/>
              <a:cxnLst/>
              <a:rect l="0" t="0" r="0" b="0"/>
              <a:pathLst>
                <a:path w="3078" h="3371" extrusionOk="0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67" name="Shape 567"/>
          <p:cNvGrpSpPr/>
          <p:nvPr/>
        </p:nvGrpSpPr>
        <p:grpSpPr>
          <a:xfrm>
            <a:off x="3277653" y="2038519"/>
            <a:ext cx="145004" cy="421657"/>
            <a:chOff x="4076175" y="2267050"/>
            <a:chExt cx="173450" cy="504375"/>
          </a:xfrm>
        </p:grpSpPr>
        <p:sp>
          <p:nvSpPr>
            <p:cNvPr id="568" name="Shape 568"/>
            <p:cNvSpPr/>
            <p:nvPr/>
          </p:nvSpPr>
          <p:spPr>
            <a:xfrm>
              <a:off x="4122600" y="2267050"/>
              <a:ext cx="80600" cy="91625"/>
            </a:xfrm>
            <a:custGeom>
              <a:avLst/>
              <a:gdLst/>
              <a:ahLst/>
              <a:cxnLst/>
              <a:rect l="0" t="0" r="0" b="0"/>
              <a:pathLst>
                <a:path w="3224" h="3665" extrusionOk="0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9" name="Shape 569"/>
            <p:cNvSpPr/>
            <p:nvPr/>
          </p:nvSpPr>
          <p:spPr>
            <a:xfrm>
              <a:off x="4076175" y="2370250"/>
              <a:ext cx="173450" cy="401175"/>
            </a:xfrm>
            <a:custGeom>
              <a:avLst/>
              <a:gdLst/>
              <a:ahLst/>
              <a:cxnLst/>
              <a:rect l="0" t="0" r="0" b="0"/>
              <a:pathLst>
                <a:path w="6938" h="16047" extrusionOk="0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0" name="Shape 570"/>
          <p:cNvSpPr/>
          <p:nvPr/>
        </p:nvSpPr>
        <p:spPr>
          <a:xfrm>
            <a:off x="4317598" y="2083007"/>
            <a:ext cx="319561" cy="336908"/>
          </a:xfrm>
          <a:custGeom>
            <a:avLst/>
            <a:gdLst/>
            <a:ahLst/>
            <a:cxnLst/>
            <a:rect l="0" t="0" r="0" b="0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571" name="Shape 571"/>
          <p:cNvGrpSpPr/>
          <p:nvPr/>
        </p:nvGrpSpPr>
        <p:grpSpPr>
          <a:xfrm>
            <a:off x="4865133" y="2089055"/>
            <a:ext cx="351203" cy="324660"/>
            <a:chOff x="5975075" y="2327500"/>
            <a:chExt cx="420100" cy="388350"/>
          </a:xfrm>
        </p:grpSpPr>
        <p:sp>
          <p:nvSpPr>
            <p:cNvPr id="572" name="Shape 572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3" name="Shape 573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74" name="Shape 574"/>
          <p:cNvGrpSpPr/>
          <p:nvPr/>
        </p:nvGrpSpPr>
        <p:grpSpPr>
          <a:xfrm>
            <a:off x="5496543" y="2079357"/>
            <a:ext cx="215437" cy="351203"/>
            <a:chOff x="6730350" y="2315900"/>
            <a:chExt cx="257700" cy="420100"/>
          </a:xfrm>
        </p:grpSpPr>
        <p:sp>
          <p:nvSpPr>
            <p:cNvPr id="575" name="Shape 575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0" t="0" r="0" b="0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6" name="Shape 576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0" t="0" r="0" b="0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7" name="Shape 577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0" t="0" r="0" b="0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8" name="Shape 578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0" t="0" r="0" b="0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9" name="Shape 579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0" t="0" r="0" b="0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80" name="Shape 580"/>
          <p:cNvGrpSpPr/>
          <p:nvPr/>
        </p:nvGrpSpPr>
        <p:grpSpPr>
          <a:xfrm>
            <a:off x="477889" y="2615840"/>
            <a:ext cx="109265" cy="398165"/>
            <a:chOff x="727175" y="2957625"/>
            <a:chExt cx="130700" cy="476275"/>
          </a:xfrm>
        </p:grpSpPr>
        <p:sp>
          <p:nvSpPr>
            <p:cNvPr id="581" name="Shape 581"/>
            <p:cNvSpPr/>
            <p:nvPr/>
          </p:nvSpPr>
          <p:spPr>
            <a:xfrm>
              <a:off x="727175" y="2957625"/>
              <a:ext cx="130700" cy="476275"/>
            </a:xfrm>
            <a:custGeom>
              <a:avLst/>
              <a:gdLst/>
              <a:ahLst/>
              <a:cxnLst/>
              <a:rect l="0" t="0" r="0" b="0"/>
              <a:pathLst>
                <a:path w="5228" h="19051" extrusionOk="0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2" name="Shape 582"/>
            <p:cNvSpPr/>
            <p:nvPr/>
          </p:nvSpPr>
          <p:spPr>
            <a:xfrm>
              <a:off x="751600" y="3090125"/>
              <a:ext cx="81850" cy="319350"/>
            </a:xfrm>
            <a:custGeom>
              <a:avLst/>
              <a:gdLst/>
              <a:ahLst/>
              <a:cxnLst/>
              <a:rect l="0" t="0" r="0" b="0"/>
              <a:pathLst>
                <a:path w="3274" h="12774" extrusionOk="0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83" name="Shape 583"/>
          <p:cNvSpPr/>
          <p:nvPr/>
        </p:nvSpPr>
        <p:spPr>
          <a:xfrm>
            <a:off x="1492207" y="2600114"/>
            <a:ext cx="334859" cy="429808"/>
          </a:xfrm>
          <a:custGeom>
            <a:avLst/>
            <a:gdLst/>
            <a:ahLst/>
            <a:cxnLst/>
            <a:rect l="0" t="0" r="0" b="0"/>
            <a:pathLst>
              <a:path w="16022" h="20565" extrusionOk="0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4" name="Shape 584"/>
          <p:cNvSpPr/>
          <p:nvPr/>
        </p:nvSpPr>
        <p:spPr>
          <a:xfrm>
            <a:off x="972049" y="2600114"/>
            <a:ext cx="248083" cy="429808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585" name="Shape 585"/>
          <p:cNvGrpSpPr/>
          <p:nvPr/>
        </p:nvGrpSpPr>
        <p:grpSpPr>
          <a:xfrm>
            <a:off x="2029630" y="2628589"/>
            <a:ext cx="386942" cy="372647"/>
            <a:chOff x="2583325" y="2972875"/>
            <a:chExt cx="462850" cy="445750"/>
          </a:xfrm>
        </p:grpSpPr>
        <p:sp>
          <p:nvSpPr>
            <p:cNvPr id="586" name="Shape 586"/>
            <p:cNvSpPr/>
            <p:nvPr/>
          </p:nvSpPr>
          <p:spPr>
            <a:xfrm>
              <a:off x="2701775" y="3323350"/>
              <a:ext cx="225950" cy="95275"/>
            </a:xfrm>
            <a:custGeom>
              <a:avLst/>
              <a:gdLst/>
              <a:ahLst/>
              <a:cxnLst/>
              <a:rect l="0" t="0" r="0" b="0"/>
              <a:pathLst>
                <a:path w="9038" h="3811" extrusionOk="0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7" name="Shape 587"/>
            <p:cNvSpPr/>
            <p:nvPr/>
          </p:nvSpPr>
          <p:spPr>
            <a:xfrm>
              <a:off x="2583325" y="2972875"/>
              <a:ext cx="462850" cy="337075"/>
            </a:xfrm>
            <a:custGeom>
              <a:avLst/>
              <a:gdLst/>
              <a:ahLst/>
              <a:cxnLst/>
              <a:rect l="0" t="0" r="0" b="0"/>
              <a:pathLst>
                <a:path w="18514" h="13483" extrusionOk="0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88" name="Shape 588"/>
          <p:cNvGrpSpPr/>
          <p:nvPr/>
        </p:nvGrpSpPr>
        <p:grpSpPr>
          <a:xfrm>
            <a:off x="2579886" y="2684245"/>
            <a:ext cx="413485" cy="261354"/>
            <a:chOff x="3241525" y="3039450"/>
            <a:chExt cx="494600" cy="312625"/>
          </a:xfrm>
        </p:grpSpPr>
        <p:sp>
          <p:nvSpPr>
            <p:cNvPr id="589" name="Shape 589"/>
            <p:cNvSpPr/>
            <p:nvPr/>
          </p:nvSpPr>
          <p:spPr>
            <a:xfrm>
              <a:off x="3241525" y="3039450"/>
              <a:ext cx="494600" cy="312625"/>
            </a:xfrm>
            <a:custGeom>
              <a:avLst/>
              <a:gdLst/>
              <a:ahLst/>
              <a:cxnLst/>
              <a:rect l="0" t="0" r="0" b="0"/>
              <a:pathLst>
                <a:path w="19784" h="12505" extrusionOk="0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0" name="Shape 590"/>
            <p:cNvSpPr/>
            <p:nvPr/>
          </p:nvSpPr>
          <p:spPr>
            <a:xfrm>
              <a:off x="3384400" y="3091350"/>
              <a:ext cx="208850" cy="208825"/>
            </a:xfrm>
            <a:custGeom>
              <a:avLst/>
              <a:gdLst/>
              <a:ahLst/>
              <a:cxnLst/>
              <a:rect l="0" t="0" r="0" b="0"/>
              <a:pathLst>
                <a:path w="8354" h="8353" extrusionOk="0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91" name="Shape 591"/>
          <p:cNvSpPr/>
          <p:nvPr/>
        </p:nvSpPr>
        <p:spPr>
          <a:xfrm>
            <a:off x="3736180" y="2637380"/>
            <a:ext cx="355300" cy="355279"/>
          </a:xfrm>
          <a:custGeom>
            <a:avLst/>
            <a:gdLst/>
            <a:ahLst/>
            <a:cxnLst/>
            <a:rect l="0" t="0" r="0" b="0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592" name="Shape 592"/>
          <p:cNvGrpSpPr/>
          <p:nvPr/>
        </p:nvGrpSpPr>
        <p:grpSpPr>
          <a:xfrm>
            <a:off x="4263318" y="2656678"/>
            <a:ext cx="427781" cy="316488"/>
            <a:chOff x="5255200" y="3006475"/>
            <a:chExt cx="511700" cy="378575"/>
          </a:xfrm>
        </p:grpSpPr>
        <p:sp>
          <p:nvSpPr>
            <p:cNvPr id="593" name="Shape 593"/>
            <p:cNvSpPr/>
            <p:nvPr/>
          </p:nvSpPr>
          <p:spPr>
            <a:xfrm>
              <a:off x="5255200" y="3006475"/>
              <a:ext cx="349900" cy="349875"/>
            </a:xfrm>
            <a:custGeom>
              <a:avLst/>
              <a:gdLst/>
              <a:ahLst/>
              <a:cxnLst/>
              <a:rect l="0" t="0" r="0" b="0"/>
              <a:pathLst>
                <a:path w="13996" h="13995" extrusionOk="0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4" name="Shape 594"/>
            <p:cNvSpPr/>
            <p:nvPr/>
          </p:nvSpPr>
          <p:spPr>
            <a:xfrm>
              <a:off x="5567825" y="3185975"/>
              <a:ext cx="199075" cy="199075"/>
            </a:xfrm>
            <a:custGeom>
              <a:avLst/>
              <a:gdLst/>
              <a:ahLst/>
              <a:cxnLst/>
              <a:rect l="0" t="0" r="0" b="0"/>
              <a:pathLst>
                <a:path w="7963" h="7963" extrusionOk="0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95" name="Shape 595"/>
          <p:cNvGrpSpPr/>
          <p:nvPr/>
        </p:nvGrpSpPr>
        <p:grpSpPr>
          <a:xfrm>
            <a:off x="3177103" y="2638307"/>
            <a:ext cx="346104" cy="353230"/>
            <a:chOff x="3955900" y="2984500"/>
            <a:chExt cx="414000" cy="422525"/>
          </a:xfrm>
        </p:grpSpPr>
        <p:sp>
          <p:nvSpPr>
            <p:cNvPr id="596" name="Shape 596"/>
            <p:cNvSpPr/>
            <p:nvPr/>
          </p:nvSpPr>
          <p:spPr>
            <a:xfrm>
              <a:off x="3955900" y="2984500"/>
              <a:ext cx="315700" cy="315675"/>
            </a:xfrm>
            <a:custGeom>
              <a:avLst/>
              <a:gdLst/>
              <a:ahLst/>
              <a:cxnLst/>
              <a:rect l="0" t="0" r="0" b="0"/>
              <a:pathLst>
                <a:path w="12628" h="12627" extrusionOk="0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7" name="Shape 597"/>
            <p:cNvSpPr/>
            <p:nvPr/>
          </p:nvSpPr>
          <p:spPr>
            <a:xfrm>
              <a:off x="3992525" y="3021125"/>
              <a:ext cx="242425" cy="242425"/>
            </a:xfrm>
            <a:custGeom>
              <a:avLst/>
              <a:gdLst/>
              <a:ahLst/>
              <a:cxnLst/>
              <a:rect l="0" t="0" r="0" b="0"/>
              <a:pathLst>
                <a:path w="9697" h="9697" extrusionOk="0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8" name="Shape 598"/>
            <p:cNvSpPr/>
            <p:nvPr/>
          </p:nvSpPr>
          <p:spPr>
            <a:xfrm>
              <a:off x="4215400" y="3253150"/>
              <a:ext cx="154500" cy="153875"/>
            </a:xfrm>
            <a:custGeom>
              <a:avLst/>
              <a:gdLst/>
              <a:ahLst/>
              <a:cxnLst/>
              <a:rect l="0" t="0" r="0" b="0"/>
              <a:pathLst>
                <a:path w="6180" h="6155" extrusionOk="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99" name="Shape 599"/>
          <p:cNvSpPr/>
          <p:nvPr/>
        </p:nvSpPr>
        <p:spPr>
          <a:xfrm>
            <a:off x="341116" y="3226448"/>
            <a:ext cx="386921" cy="304241"/>
          </a:xfrm>
          <a:custGeom>
            <a:avLst/>
            <a:gdLst/>
            <a:ahLst/>
            <a:cxnLst/>
            <a:rect l="0" t="0" r="0" b="0"/>
            <a:pathLst>
              <a:path w="18513" h="14557" extrusionOk="0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0" name="Shape 600"/>
          <p:cNvSpPr/>
          <p:nvPr/>
        </p:nvSpPr>
        <p:spPr>
          <a:xfrm>
            <a:off x="4906165" y="2621035"/>
            <a:ext cx="269526" cy="387966"/>
          </a:xfrm>
          <a:custGeom>
            <a:avLst/>
            <a:gdLst/>
            <a:ahLst/>
            <a:cxnLst/>
            <a:rect l="0" t="0" r="0" b="0"/>
            <a:pathLst>
              <a:path w="12896" h="18563" extrusionOk="0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601" name="Shape 601"/>
          <p:cNvGrpSpPr/>
          <p:nvPr/>
        </p:nvGrpSpPr>
        <p:grpSpPr>
          <a:xfrm>
            <a:off x="5472049" y="2633187"/>
            <a:ext cx="264426" cy="375719"/>
            <a:chOff x="6701050" y="2978375"/>
            <a:chExt cx="316300" cy="449425"/>
          </a:xfrm>
        </p:grpSpPr>
        <p:sp>
          <p:nvSpPr>
            <p:cNvPr id="602" name="Shape 602"/>
            <p:cNvSpPr/>
            <p:nvPr/>
          </p:nvSpPr>
          <p:spPr>
            <a:xfrm>
              <a:off x="6701050" y="2978375"/>
              <a:ext cx="316300" cy="78175"/>
            </a:xfrm>
            <a:custGeom>
              <a:avLst/>
              <a:gdLst/>
              <a:ahLst/>
              <a:cxnLst/>
              <a:rect l="0" t="0" r="0" b="0"/>
              <a:pathLst>
                <a:path w="12652" h="3127" extrusionOk="0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3" name="Shape 603"/>
            <p:cNvSpPr/>
            <p:nvPr/>
          </p:nvSpPr>
          <p:spPr>
            <a:xfrm>
              <a:off x="6713875" y="3068750"/>
              <a:ext cx="290650" cy="359050"/>
            </a:xfrm>
            <a:custGeom>
              <a:avLst/>
              <a:gdLst/>
              <a:ahLst/>
              <a:cxnLst/>
              <a:rect l="0" t="0" r="0" b="0"/>
              <a:pathLst>
                <a:path w="11626" h="14362" extrusionOk="0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04" name="Shape 604"/>
          <p:cNvGrpSpPr/>
          <p:nvPr/>
        </p:nvGrpSpPr>
        <p:grpSpPr>
          <a:xfrm>
            <a:off x="907677" y="3251847"/>
            <a:ext cx="376743" cy="253203"/>
            <a:chOff x="1241275" y="3718400"/>
            <a:chExt cx="450650" cy="302875"/>
          </a:xfrm>
        </p:grpSpPr>
        <p:sp>
          <p:nvSpPr>
            <p:cNvPr id="605" name="Shape 605"/>
            <p:cNvSpPr/>
            <p:nvPr/>
          </p:nvSpPr>
          <p:spPr>
            <a:xfrm>
              <a:off x="1241275" y="3718400"/>
              <a:ext cx="450650" cy="302875"/>
            </a:xfrm>
            <a:custGeom>
              <a:avLst/>
              <a:gdLst/>
              <a:ahLst/>
              <a:cxnLst/>
              <a:rect l="0" t="0" r="0" b="0"/>
              <a:pathLst>
                <a:path w="18026" h="12115" extrusionOk="0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6" name="Shape 606"/>
            <p:cNvSpPr/>
            <p:nvPr/>
          </p:nvSpPr>
          <p:spPr>
            <a:xfrm>
              <a:off x="1293175" y="3895475"/>
              <a:ext cx="174050" cy="12225"/>
            </a:xfrm>
            <a:custGeom>
              <a:avLst/>
              <a:gdLst/>
              <a:ahLst/>
              <a:cxnLst/>
              <a:rect l="0" t="0" r="0" b="0"/>
              <a:pathLst>
                <a:path w="6962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7" name="Shape 607"/>
            <p:cNvSpPr/>
            <p:nvPr/>
          </p:nvSpPr>
          <p:spPr>
            <a:xfrm>
              <a:off x="1293175" y="3935775"/>
              <a:ext cx="122750" cy="12225"/>
            </a:xfrm>
            <a:custGeom>
              <a:avLst/>
              <a:gdLst/>
              <a:ahLst/>
              <a:cxnLst/>
              <a:rect l="0" t="0" r="0" b="0"/>
              <a:pathLst>
                <a:path w="4910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8" name="Shape 608"/>
            <p:cNvSpPr/>
            <p:nvPr/>
          </p:nvSpPr>
          <p:spPr>
            <a:xfrm>
              <a:off x="1570375" y="3901575"/>
              <a:ext cx="62300" cy="40325"/>
            </a:xfrm>
            <a:custGeom>
              <a:avLst/>
              <a:gdLst/>
              <a:ahLst/>
              <a:cxnLst/>
              <a:rect l="0" t="0" r="0" b="0"/>
              <a:pathLst>
                <a:path w="2492" h="1613" extrusionOk="0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09" name="Shape 609"/>
          <p:cNvGrpSpPr/>
          <p:nvPr/>
        </p:nvGrpSpPr>
        <p:grpSpPr>
          <a:xfrm>
            <a:off x="1476324" y="3232452"/>
            <a:ext cx="366502" cy="292495"/>
            <a:chOff x="1921475" y="3695200"/>
            <a:chExt cx="438400" cy="349875"/>
          </a:xfrm>
        </p:grpSpPr>
        <p:sp>
          <p:nvSpPr>
            <p:cNvPr id="610" name="Shape 610"/>
            <p:cNvSpPr/>
            <p:nvPr/>
          </p:nvSpPr>
          <p:spPr>
            <a:xfrm>
              <a:off x="2246900" y="3992550"/>
              <a:ext cx="52525" cy="52525"/>
            </a:xfrm>
            <a:custGeom>
              <a:avLst/>
              <a:gdLst/>
              <a:ahLst/>
              <a:cxnLst/>
              <a:rect l="0" t="0" r="0" b="0"/>
              <a:pathLst>
                <a:path w="2101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1" name="Shape 611"/>
            <p:cNvSpPr/>
            <p:nvPr/>
          </p:nvSpPr>
          <p:spPr>
            <a:xfrm>
              <a:off x="2033800" y="3992550"/>
              <a:ext cx="52550" cy="52525"/>
            </a:xfrm>
            <a:custGeom>
              <a:avLst/>
              <a:gdLst/>
              <a:ahLst/>
              <a:cxnLst/>
              <a:rect l="0" t="0" r="0" b="0"/>
              <a:pathLst>
                <a:path w="2102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2" name="Shape 612"/>
            <p:cNvSpPr/>
            <p:nvPr/>
          </p:nvSpPr>
          <p:spPr>
            <a:xfrm>
              <a:off x="1921475" y="3695200"/>
              <a:ext cx="438400" cy="297975"/>
            </a:xfrm>
            <a:custGeom>
              <a:avLst/>
              <a:gdLst/>
              <a:ahLst/>
              <a:cxnLst/>
              <a:rect l="0" t="0" r="0" b="0"/>
              <a:pathLst>
                <a:path w="17536" h="11919" extrusionOk="0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13" name="Shape 613"/>
          <p:cNvGrpSpPr/>
          <p:nvPr/>
        </p:nvGrpSpPr>
        <p:grpSpPr>
          <a:xfrm>
            <a:off x="2043424" y="3227854"/>
            <a:ext cx="359354" cy="301189"/>
            <a:chOff x="2599825" y="3689700"/>
            <a:chExt cx="429850" cy="360275"/>
          </a:xfrm>
        </p:grpSpPr>
        <p:sp>
          <p:nvSpPr>
            <p:cNvPr id="614" name="Shape 614"/>
            <p:cNvSpPr/>
            <p:nvPr/>
          </p:nvSpPr>
          <p:spPr>
            <a:xfrm>
              <a:off x="2599825" y="3689700"/>
              <a:ext cx="429850" cy="169150"/>
            </a:xfrm>
            <a:custGeom>
              <a:avLst/>
              <a:gdLst/>
              <a:ahLst/>
              <a:cxnLst/>
              <a:rect l="0" t="0" r="0" b="0"/>
              <a:pathLst>
                <a:path w="17194" h="6766" extrusionOk="0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5" name="Shape 615"/>
            <p:cNvSpPr/>
            <p:nvPr/>
          </p:nvSpPr>
          <p:spPr>
            <a:xfrm>
              <a:off x="2599825" y="3861275"/>
              <a:ext cx="429850" cy="188700"/>
            </a:xfrm>
            <a:custGeom>
              <a:avLst/>
              <a:gdLst/>
              <a:ahLst/>
              <a:cxnLst/>
              <a:rect l="0" t="0" r="0" b="0"/>
              <a:pathLst>
                <a:path w="17194" h="7548" extrusionOk="0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16" name="Shape 616"/>
          <p:cNvGrpSpPr/>
          <p:nvPr/>
        </p:nvGrpSpPr>
        <p:grpSpPr>
          <a:xfrm>
            <a:off x="2624298" y="3196713"/>
            <a:ext cx="324660" cy="338956"/>
            <a:chOff x="3294650" y="3652450"/>
            <a:chExt cx="388350" cy="405450"/>
          </a:xfrm>
        </p:grpSpPr>
        <p:sp>
          <p:nvSpPr>
            <p:cNvPr id="617" name="Shape 617"/>
            <p:cNvSpPr/>
            <p:nvPr/>
          </p:nvSpPr>
          <p:spPr>
            <a:xfrm>
              <a:off x="3294650" y="3681775"/>
              <a:ext cx="376150" cy="376125"/>
            </a:xfrm>
            <a:custGeom>
              <a:avLst/>
              <a:gdLst/>
              <a:ahLst/>
              <a:cxnLst/>
              <a:rect l="0" t="0" r="0" b="0"/>
              <a:pathLst>
                <a:path w="15046" h="15045" extrusionOk="0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8" name="Shape 618"/>
            <p:cNvSpPr/>
            <p:nvPr/>
          </p:nvSpPr>
          <p:spPr>
            <a:xfrm>
              <a:off x="3494925" y="3760525"/>
              <a:ext cx="188075" cy="97100"/>
            </a:xfrm>
            <a:custGeom>
              <a:avLst/>
              <a:gdLst/>
              <a:ahLst/>
              <a:cxnLst/>
              <a:rect l="0" t="0" r="0" b="0"/>
              <a:pathLst>
                <a:path w="7523" h="3884" extrusionOk="0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9" name="Shape 619"/>
            <p:cNvSpPr/>
            <p:nvPr/>
          </p:nvSpPr>
          <p:spPr>
            <a:xfrm>
              <a:off x="3494925" y="3652450"/>
              <a:ext cx="161200" cy="188100"/>
            </a:xfrm>
            <a:custGeom>
              <a:avLst/>
              <a:gdLst/>
              <a:ahLst/>
              <a:cxnLst/>
              <a:rect l="0" t="0" r="0" b="0"/>
              <a:pathLst>
                <a:path w="6448" h="7524" extrusionOk="0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20" name="Shape 620"/>
          <p:cNvGrpSpPr/>
          <p:nvPr/>
        </p:nvGrpSpPr>
        <p:grpSpPr>
          <a:xfrm>
            <a:off x="3160780" y="3239600"/>
            <a:ext cx="378749" cy="277698"/>
            <a:chOff x="3936375" y="3703750"/>
            <a:chExt cx="453050" cy="332175"/>
          </a:xfrm>
        </p:grpSpPr>
        <p:sp>
          <p:nvSpPr>
            <p:cNvPr id="621" name="Shape 621"/>
            <p:cNvSpPr/>
            <p:nvPr/>
          </p:nvSpPr>
          <p:spPr>
            <a:xfrm>
              <a:off x="3936375" y="3703750"/>
              <a:ext cx="453050" cy="332175"/>
            </a:xfrm>
            <a:custGeom>
              <a:avLst/>
              <a:gdLst/>
              <a:ahLst/>
              <a:cxnLst/>
              <a:rect l="0" t="0" r="0" b="0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2" name="Shape 622"/>
            <p:cNvSpPr/>
            <p:nvPr/>
          </p:nvSpPr>
          <p:spPr>
            <a:xfrm>
              <a:off x="3988875" y="3864325"/>
              <a:ext cx="77575" cy="133125"/>
            </a:xfrm>
            <a:custGeom>
              <a:avLst/>
              <a:gdLst/>
              <a:ahLst/>
              <a:cxnLst/>
              <a:rect l="0" t="0" r="0" b="0"/>
              <a:pathLst>
                <a:path w="3103" h="5325" extrusionOk="0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3" name="Shape 623"/>
            <p:cNvSpPr/>
            <p:nvPr/>
          </p:nvSpPr>
          <p:spPr>
            <a:xfrm>
              <a:off x="4259350" y="3864325"/>
              <a:ext cx="77575" cy="133125"/>
            </a:xfrm>
            <a:custGeom>
              <a:avLst/>
              <a:gdLst/>
              <a:ahLst/>
              <a:cxnLst/>
              <a:rect l="0" t="0" r="0" b="0"/>
              <a:pathLst>
                <a:path w="3103" h="532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4" name="Shape 624"/>
            <p:cNvSpPr/>
            <p:nvPr/>
          </p:nvSpPr>
          <p:spPr>
            <a:xfrm>
              <a:off x="4078625" y="3717800"/>
              <a:ext cx="77575" cy="279650"/>
            </a:xfrm>
            <a:custGeom>
              <a:avLst/>
              <a:gdLst/>
              <a:ahLst/>
              <a:cxnLst/>
              <a:rect l="0" t="0" r="0" b="0"/>
              <a:pathLst>
                <a:path w="3103" h="1118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5" name="Shape 625"/>
            <p:cNvSpPr/>
            <p:nvPr/>
          </p:nvSpPr>
          <p:spPr>
            <a:xfrm>
              <a:off x="4168375" y="3788625"/>
              <a:ext cx="78175" cy="208825"/>
            </a:xfrm>
            <a:custGeom>
              <a:avLst/>
              <a:gdLst/>
              <a:ahLst/>
              <a:cxnLst/>
              <a:rect l="0" t="0" r="0" b="0"/>
              <a:pathLst>
                <a:path w="3127" h="8353" extrusionOk="0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26" name="Shape 626"/>
          <p:cNvGrpSpPr/>
          <p:nvPr/>
        </p:nvGrpSpPr>
        <p:grpSpPr>
          <a:xfrm>
            <a:off x="3724307" y="3239600"/>
            <a:ext cx="378749" cy="277698"/>
            <a:chOff x="4610450" y="3703750"/>
            <a:chExt cx="453050" cy="332175"/>
          </a:xfrm>
        </p:grpSpPr>
        <p:sp>
          <p:nvSpPr>
            <p:cNvPr id="627" name="Shape 627"/>
            <p:cNvSpPr/>
            <p:nvPr/>
          </p:nvSpPr>
          <p:spPr>
            <a:xfrm>
              <a:off x="4610450" y="3703750"/>
              <a:ext cx="453050" cy="332175"/>
            </a:xfrm>
            <a:custGeom>
              <a:avLst/>
              <a:gdLst/>
              <a:ahLst/>
              <a:cxnLst/>
              <a:rect l="0" t="0" r="0" b="0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8" name="Shape 628"/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0" t="0" r="0" b="0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29" name="Shape 629"/>
          <p:cNvGrpSpPr/>
          <p:nvPr/>
        </p:nvGrpSpPr>
        <p:grpSpPr>
          <a:xfrm>
            <a:off x="4301105" y="3211531"/>
            <a:ext cx="352206" cy="333835"/>
            <a:chOff x="5300400" y="3670175"/>
            <a:chExt cx="421300" cy="399325"/>
          </a:xfrm>
        </p:grpSpPr>
        <p:sp>
          <p:nvSpPr>
            <p:cNvPr id="630" name="Shape 630"/>
            <p:cNvSpPr/>
            <p:nvPr/>
          </p:nvSpPr>
          <p:spPr>
            <a:xfrm>
              <a:off x="5300400" y="3708025"/>
              <a:ext cx="421300" cy="267450"/>
            </a:xfrm>
            <a:custGeom>
              <a:avLst/>
              <a:gdLst/>
              <a:ahLst/>
              <a:cxnLst/>
              <a:rect l="0" t="0" r="0" b="0"/>
              <a:pathLst>
                <a:path w="16852" h="10698" extrusionOk="0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1" name="Shape 631"/>
            <p:cNvSpPr/>
            <p:nvPr/>
          </p:nvSpPr>
          <p:spPr>
            <a:xfrm>
              <a:off x="5498825" y="3670175"/>
              <a:ext cx="24450" cy="25650"/>
            </a:xfrm>
            <a:custGeom>
              <a:avLst/>
              <a:gdLst/>
              <a:ahLst/>
              <a:cxnLst/>
              <a:rect l="0" t="0" r="0" b="0"/>
              <a:pathLst>
                <a:path w="978" h="102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2" name="Shape 632"/>
            <p:cNvSpPr/>
            <p:nvPr/>
          </p:nvSpPr>
          <p:spPr>
            <a:xfrm>
              <a:off x="5366325" y="3987675"/>
              <a:ext cx="61100" cy="81825"/>
            </a:xfrm>
            <a:custGeom>
              <a:avLst/>
              <a:gdLst/>
              <a:ahLst/>
              <a:cxnLst/>
              <a:rect l="0" t="0" r="0" b="0"/>
              <a:pathLst>
                <a:path w="2444" h="3273" extrusionOk="0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3" name="Shape 633"/>
            <p:cNvSpPr/>
            <p:nvPr/>
          </p:nvSpPr>
          <p:spPr>
            <a:xfrm>
              <a:off x="5594700" y="3987675"/>
              <a:ext cx="61075" cy="81825"/>
            </a:xfrm>
            <a:custGeom>
              <a:avLst/>
              <a:gdLst/>
              <a:ahLst/>
              <a:cxnLst/>
              <a:rect l="0" t="0" r="0" b="0"/>
              <a:pathLst>
                <a:path w="2443" h="3273" extrusionOk="0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4" name="Shape 634"/>
            <p:cNvSpPr/>
            <p:nvPr/>
          </p:nvSpPr>
          <p:spPr>
            <a:xfrm>
              <a:off x="5324825" y="3732450"/>
              <a:ext cx="372475" cy="218600"/>
            </a:xfrm>
            <a:custGeom>
              <a:avLst/>
              <a:gdLst/>
              <a:ahLst/>
              <a:cxnLst/>
              <a:rect l="0" t="0" r="0" b="0"/>
              <a:pathLst>
                <a:path w="14899" h="8744" extrusionOk="0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35" name="Shape 635"/>
          <p:cNvSpPr/>
          <p:nvPr/>
        </p:nvSpPr>
        <p:spPr>
          <a:xfrm>
            <a:off x="4844905" y="3182556"/>
            <a:ext cx="392042" cy="392021"/>
          </a:xfrm>
          <a:custGeom>
            <a:avLst/>
            <a:gdLst/>
            <a:ahLst/>
            <a:cxnLst/>
            <a:rect l="0" t="0" r="0" b="0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636" name="Shape 636"/>
          <p:cNvGrpSpPr/>
          <p:nvPr/>
        </p:nvGrpSpPr>
        <p:grpSpPr>
          <a:xfrm>
            <a:off x="5433258" y="3207435"/>
            <a:ext cx="342007" cy="342028"/>
            <a:chOff x="6654650" y="3665275"/>
            <a:chExt cx="409100" cy="409125"/>
          </a:xfrm>
        </p:grpSpPr>
        <p:sp>
          <p:nvSpPr>
            <p:cNvPr id="637" name="Shape 637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0" t="0" r="0" b="0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8" name="Shape 638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0" t="0" r="0" b="0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39" name="Shape 639"/>
          <p:cNvGrpSpPr/>
          <p:nvPr/>
        </p:nvGrpSpPr>
        <p:grpSpPr>
          <a:xfrm>
            <a:off x="347222" y="3756666"/>
            <a:ext cx="370598" cy="370619"/>
            <a:chOff x="570875" y="4322250"/>
            <a:chExt cx="443300" cy="443325"/>
          </a:xfrm>
        </p:grpSpPr>
        <p:sp>
          <p:nvSpPr>
            <p:cNvPr id="640" name="Shape 640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1" name="Shape 641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2" name="Shape 642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3" name="Shape 643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44" name="Shape 644"/>
          <p:cNvSpPr/>
          <p:nvPr/>
        </p:nvSpPr>
        <p:spPr>
          <a:xfrm>
            <a:off x="895468" y="3828789"/>
            <a:ext cx="401238" cy="226660"/>
          </a:xfrm>
          <a:custGeom>
            <a:avLst/>
            <a:gdLst/>
            <a:ahLst/>
            <a:cxnLst/>
            <a:rect l="0" t="0" r="0" b="0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645" name="Shape 645"/>
          <p:cNvGrpSpPr/>
          <p:nvPr/>
        </p:nvGrpSpPr>
        <p:grpSpPr>
          <a:xfrm>
            <a:off x="1524812" y="3729120"/>
            <a:ext cx="269526" cy="425712"/>
            <a:chOff x="1979475" y="4289300"/>
            <a:chExt cx="322400" cy="509225"/>
          </a:xfrm>
        </p:grpSpPr>
        <p:sp>
          <p:nvSpPr>
            <p:cNvPr id="646" name="Shape 646"/>
            <p:cNvSpPr/>
            <p:nvPr/>
          </p:nvSpPr>
          <p:spPr>
            <a:xfrm>
              <a:off x="2187075" y="4509100"/>
              <a:ext cx="114800" cy="114800"/>
            </a:xfrm>
            <a:custGeom>
              <a:avLst/>
              <a:gdLst/>
              <a:ahLst/>
              <a:cxnLst/>
              <a:rect l="0" t="0" r="0" b="0"/>
              <a:pathLst>
                <a:path w="4592" h="4592" extrusionOk="0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7" name="Shape 647"/>
            <p:cNvSpPr/>
            <p:nvPr/>
          </p:nvSpPr>
          <p:spPr>
            <a:xfrm>
              <a:off x="1979475" y="4542675"/>
              <a:ext cx="156925" cy="156950"/>
            </a:xfrm>
            <a:custGeom>
              <a:avLst/>
              <a:gdLst/>
              <a:ahLst/>
              <a:cxnLst/>
              <a:rect l="0" t="0" r="0" b="0"/>
              <a:pathLst>
                <a:path w="6277" h="6278" extrusionOk="0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8" name="Shape 648"/>
            <p:cNvSpPr/>
            <p:nvPr/>
          </p:nvSpPr>
          <p:spPr>
            <a:xfrm>
              <a:off x="2041125" y="4289300"/>
              <a:ext cx="240000" cy="509225"/>
            </a:xfrm>
            <a:custGeom>
              <a:avLst/>
              <a:gdLst/>
              <a:ahLst/>
              <a:cxnLst/>
              <a:rect l="0" t="0" r="0" b="0"/>
              <a:pathLst>
                <a:path w="9600" h="20369" extrusionOk="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49" name="Shape 649"/>
          <p:cNvGrpSpPr/>
          <p:nvPr/>
        </p:nvGrpSpPr>
        <p:grpSpPr>
          <a:xfrm>
            <a:off x="2064345" y="3734721"/>
            <a:ext cx="318014" cy="414509"/>
            <a:chOff x="2624850" y="4296000"/>
            <a:chExt cx="380400" cy="495825"/>
          </a:xfrm>
        </p:grpSpPr>
        <p:sp>
          <p:nvSpPr>
            <p:cNvPr id="650" name="Shape 650"/>
            <p:cNvSpPr/>
            <p:nvPr/>
          </p:nvSpPr>
          <p:spPr>
            <a:xfrm>
              <a:off x="2845875" y="4296000"/>
              <a:ext cx="126425" cy="125800"/>
            </a:xfrm>
            <a:custGeom>
              <a:avLst/>
              <a:gdLst/>
              <a:ahLst/>
              <a:cxnLst/>
              <a:rect l="0" t="0" r="0" b="0"/>
              <a:pathLst>
                <a:path w="5057" h="5032" extrusionOk="0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1" name="Shape 651"/>
            <p:cNvSpPr/>
            <p:nvPr/>
          </p:nvSpPr>
          <p:spPr>
            <a:xfrm>
              <a:off x="2635850" y="4316150"/>
              <a:ext cx="369400" cy="475675"/>
            </a:xfrm>
            <a:custGeom>
              <a:avLst/>
              <a:gdLst/>
              <a:ahLst/>
              <a:cxnLst/>
              <a:rect l="0" t="0" r="0" b="0"/>
              <a:pathLst>
                <a:path w="14776" h="19027" extrusionOk="0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2" name="Shape 652"/>
            <p:cNvSpPr/>
            <p:nvPr/>
          </p:nvSpPr>
          <p:spPr>
            <a:xfrm>
              <a:off x="2624850" y="4357675"/>
              <a:ext cx="171600" cy="171600"/>
            </a:xfrm>
            <a:custGeom>
              <a:avLst/>
              <a:gdLst/>
              <a:ahLst/>
              <a:cxnLst/>
              <a:rect l="0" t="0" r="0" b="0"/>
              <a:pathLst>
                <a:path w="6864" h="6864" extrusionOk="0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53" name="Shape 653"/>
          <p:cNvSpPr/>
          <p:nvPr/>
        </p:nvSpPr>
        <p:spPr>
          <a:xfrm>
            <a:off x="3180302" y="3772126"/>
            <a:ext cx="339959" cy="339980"/>
          </a:xfrm>
          <a:custGeom>
            <a:avLst/>
            <a:gdLst/>
            <a:ahLst/>
            <a:cxnLst/>
            <a:rect l="0" t="0" r="0" b="0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4" name="Shape 654"/>
          <p:cNvSpPr/>
          <p:nvPr/>
        </p:nvSpPr>
        <p:spPr>
          <a:xfrm>
            <a:off x="2616754" y="3793571"/>
            <a:ext cx="339959" cy="297093"/>
          </a:xfrm>
          <a:custGeom>
            <a:avLst/>
            <a:gdLst/>
            <a:ahLst/>
            <a:cxnLst/>
            <a:rect l="0" t="0" r="0" b="0"/>
            <a:pathLst>
              <a:path w="16266" h="14215" extrusionOk="0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5" name="Shape 655"/>
          <p:cNvSpPr/>
          <p:nvPr/>
        </p:nvSpPr>
        <p:spPr>
          <a:xfrm>
            <a:off x="3742304" y="3770601"/>
            <a:ext cx="343052" cy="343031"/>
          </a:xfrm>
          <a:custGeom>
            <a:avLst/>
            <a:gdLst/>
            <a:ahLst/>
            <a:cxnLst/>
            <a:rect l="0" t="0" r="0" b="0"/>
            <a:pathLst>
              <a:path w="16414" h="16413" extrusionOk="0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656" name="Shape 656"/>
          <p:cNvGrpSpPr/>
          <p:nvPr/>
        </p:nvGrpSpPr>
        <p:grpSpPr>
          <a:xfrm>
            <a:off x="4280686" y="3775560"/>
            <a:ext cx="393045" cy="332832"/>
            <a:chOff x="5275975" y="4344850"/>
            <a:chExt cx="470150" cy="398125"/>
          </a:xfrm>
        </p:grpSpPr>
        <p:sp>
          <p:nvSpPr>
            <p:cNvPr id="657" name="Shape 657"/>
            <p:cNvSpPr/>
            <p:nvPr/>
          </p:nvSpPr>
          <p:spPr>
            <a:xfrm>
              <a:off x="5661250" y="4690450"/>
              <a:ext cx="65950" cy="52525"/>
            </a:xfrm>
            <a:custGeom>
              <a:avLst/>
              <a:gdLst/>
              <a:ahLst/>
              <a:cxnLst/>
              <a:rect l="0" t="0" r="0" b="0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8" name="Shape 658"/>
            <p:cNvSpPr/>
            <p:nvPr/>
          </p:nvSpPr>
          <p:spPr>
            <a:xfrm>
              <a:off x="5294900" y="4690450"/>
              <a:ext cx="65950" cy="52525"/>
            </a:xfrm>
            <a:custGeom>
              <a:avLst/>
              <a:gdLst/>
              <a:ahLst/>
              <a:cxnLst/>
              <a:rect l="0" t="0" r="0" b="0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9" name="Shape 659"/>
            <p:cNvSpPr/>
            <p:nvPr/>
          </p:nvSpPr>
          <p:spPr>
            <a:xfrm>
              <a:off x="5275975" y="4344850"/>
              <a:ext cx="470150" cy="334025"/>
            </a:xfrm>
            <a:custGeom>
              <a:avLst/>
              <a:gdLst/>
              <a:ahLst/>
              <a:cxnLst/>
              <a:rect l="0" t="0" r="0" b="0"/>
              <a:pathLst>
                <a:path w="18806" h="13361" extrusionOk="0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60" name="Shape 660"/>
          <p:cNvSpPr/>
          <p:nvPr/>
        </p:nvSpPr>
        <p:spPr>
          <a:xfrm>
            <a:off x="4864300" y="3765501"/>
            <a:ext cx="353251" cy="353230"/>
          </a:xfrm>
          <a:custGeom>
            <a:avLst/>
            <a:gdLst/>
            <a:ahLst/>
            <a:cxnLst/>
            <a:rect l="0" t="0" r="0" b="0"/>
            <a:pathLst>
              <a:path w="16902" h="16901" extrusionOk="0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661" name="Shape 661"/>
          <p:cNvGrpSpPr/>
          <p:nvPr/>
        </p:nvGrpSpPr>
        <p:grpSpPr>
          <a:xfrm>
            <a:off x="5423038" y="3748515"/>
            <a:ext cx="362447" cy="386921"/>
            <a:chOff x="6642425" y="4312500"/>
            <a:chExt cx="433550" cy="462825"/>
          </a:xfrm>
        </p:grpSpPr>
        <p:sp>
          <p:nvSpPr>
            <p:cNvPr id="662" name="Shape 662"/>
            <p:cNvSpPr/>
            <p:nvPr/>
          </p:nvSpPr>
          <p:spPr>
            <a:xfrm>
              <a:off x="6642425" y="4687375"/>
              <a:ext cx="433550" cy="39125"/>
            </a:xfrm>
            <a:custGeom>
              <a:avLst/>
              <a:gdLst/>
              <a:ahLst/>
              <a:cxnLst/>
              <a:rect l="0" t="0" r="0" b="0"/>
              <a:pathLst>
                <a:path w="17342" h="156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3" name="Shape 663"/>
            <p:cNvSpPr/>
            <p:nvPr/>
          </p:nvSpPr>
          <p:spPr>
            <a:xfrm>
              <a:off x="6642425" y="4736225"/>
              <a:ext cx="433550" cy="39100"/>
            </a:xfrm>
            <a:custGeom>
              <a:avLst/>
              <a:gdLst/>
              <a:ahLst/>
              <a:cxnLst/>
              <a:rect l="0" t="0" r="0" b="0"/>
              <a:pathLst>
                <a:path w="17342" h="1564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4" name="Shape 664"/>
            <p:cNvSpPr/>
            <p:nvPr/>
          </p:nvSpPr>
          <p:spPr>
            <a:xfrm>
              <a:off x="6684575" y="4312500"/>
              <a:ext cx="349875" cy="377350"/>
            </a:xfrm>
            <a:custGeom>
              <a:avLst/>
              <a:gdLst/>
              <a:ahLst/>
              <a:cxnLst/>
              <a:rect l="0" t="0" r="0" b="0"/>
              <a:pathLst>
                <a:path w="13995" h="15094" extrusionOk="0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65" name="Shape 665"/>
          <p:cNvSpPr/>
          <p:nvPr/>
        </p:nvSpPr>
        <p:spPr>
          <a:xfrm>
            <a:off x="299775" y="4368343"/>
            <a:ext cx="465526" cy="274646"/>
          </a:xfrm>
          <a:custGeom>
            <a:avLst/>
            <a:gdLst/>
            <a:ahLst/>
            <a:cxnLst/>
            <a:rect l="0" t="0" r="0" b="0"/>
            <a:pathLst>
              <a:path w="22274" h="13141" extrusionOk="0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666" name="Shape 666"/>
          <p:cNvGrpSpPr/>
          <p:nvPr/>
        </p:nvGrpSpPr>
        <p:grpSpPr>
          <a:xfrm>
            <a:off x="910226" y="4322763"/>
            <a:ext cx="371622" cy="365499"/>
            <a:chOff x="1244325" y="4999400"/>
            <a:chExt cx="444525" cy="437200"/>
          </a:xfrm>
        </p:grpSpPr>
        <p:sp>
          <p:nvSpPr>
            <p:cNvPr id="667" name="Shape 667"/>
            <p:cNvSpPr/>
            <p:nvPr/>
          </p:nvSpPr>
          <p:spPr>
            <a:xfrm>
              <a:off x="1244325" y="5161200"/>
              <a:ext cx="374925" cy="222275"/>
            </a:xfrm>
            <a:custGeom>
              <a:avLst/>
              <a:gdLst/>
              <a:ahLst/>
              <a:cxnLst/>
              <a:rect l="0" t="0" r="0" b="0"/>
              <a:pathLst>
                <a:path w="14997" h="8891" extrusionOk="0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8" name="Shape 668"/>
            <p:cNvSpPr/>
            <p:nvPr/>
          </p:nvSpPr>
          <p:spPr>
            <a:xfrm>
              <a:off x="1244325" y="5397500"/>
              <a:ext cx="444525" cy="39100"/>
            </a:xfrm>
            <a:custGeom>
              <a:avLst/>
              <a:gdLst/>
              <a:ahLst/>
              <a:cxnLst/>
              <a:rect l="0" t="0" r="0" b="0"/>
              <a:pathLst>
                <a:path w="17781" h="1564" extrusionOk="0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9" name="Shape 669"/>
            <p:cNvSpPr/>
            <p:nvPr/>
          </p:nvSpPr>
          <p:spPr>
            <a:xfrm>
              <a:off x="1451925" y="4999400"/>
              <a:ext cx="31175" cy="129450"/>
            </a:xfrm>
            <a:custGeom>
              <a:avLst/>
              <a:gdLst/>
              <a:ahLst/>
              <a:cxnLst/>
              <a:rect l="0" t="0" r="0" b="0"/>
              <a:pathLst>
                <a:path w="1247" h="5178" extrusionOk="0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0" name="Shape 670"/>
            <p:cNvSpPr/>
            <p:nvPr/>
          </p:nvSpPr>
          <p:spPr>
            <a:xfrm>
              <a:off x="1407975" y="4999400"/>
              <a:ext cx="31150" cy="129450"/>
            </a:xfrm>
            <a:custGeom>
              <a:avLst/>
              <a:gdLst/>
              <a:ahLst/>
              <a:cxnLst/>
              <a:rect l="0" t="0" r="0" b="0"/>
              <a:pathLst>
                <a:path w="1246" h="5178" extrusionOk="0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1" name="Shape 671"/>
            <p:cNvSpPr/>
            <p:nvPr/>
          </p:nvSpPr>
          <p:spPr>
            <a:xfrm>
              <a:off x="1495900" y="4999400"/>
              <a:ext cx="30550" cy="129450"/>
            </a:xfrm>
            <a:custGeom>
              <a:avLst/>
              <a:gdLst/>
              <a:ahLst/>
              <a:cxnLst/>
              <a:rect l="0" t="0" r="0" b="0"/>
              <a:pathLst>
                <a:path w="1222" h="5178" extrusionOk="0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72" name="Shape 672"/>
          <p:cNvGrpSpPr/>
          <p:nvPr/>
        </p:nvGrpSpPr>
        <p:grpSpPr>
          <a:xfrm>
            <a:off x="1506942" y="4311018"/>
            <a:ext cx="305265" cy="388969"/>
            <a:chOff x="1958100" y="4985350"/>
            <a:chExt cx="365150" cy="465275"/>
          </a:xfrm>
        </p:grpSpPr>
        <p:sp>
          <p:nvSpPr>
            <p:cNvPr id="673" name="Shape 673"/>
            <p:cNvSpPr/>
            <p:nvPr/>
          </p:nvSpPr>
          <p:spPr>
            <a:xfrm>
              <a:off x="1958100" y="4985350"/>
              <a:ext cx="365150" cy="465275"/>
            </a:xfrm>
            <a:custGeom>
              <a:avLst/>
              <a:gdLst/>
              <a:ahLst/>
              <a:cxnLst/>
              <a:rect l="0" t="0" r="0" b="0"/>
              <a:pathLst>
                <a:path w="14606" h="18611" extrusionOk="0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4" name="Shape 674"/>
            <p:cNvSpPr/>
            <p:nvPr/>
          </p:nvSpPr>
          <p:spPr>
            <a:xfrm>
              <a:off x="1977625" y="5237525"/>
              <a:ext cx="113600" cy="213100"/>
            </a:xfrm>
            <a:custGeom>
              <a:avLst/>
              <a:gdLst/>
              <a:ahLst/>
              <a:cxnLst/>
              <a:rect l="0" t="0" r="0" b="0"/>
              <a:pathLst>
                <a:path w="4544" h="8524" extrusionOk="0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5" name="Shape 675"/>
            <p:cNvSpPr/>
            <p:nvPr/>
          </p:nvSpPr>
          <p:spPr>
            <a:xfrm>
              <a:off x="2190125" y="5237525"/>
              <a:ext cx="113575" cy="213100"/>
            </a:xfrm>
            <a:custGeom>
              <a:avLst/>
              <a:gdLst/>
              <a:ahLst/>
              <a:cxnLst/>
              <a:rect l="0" t="0" r="0" b="0"/>
              <a:pathLst>
                <a:path w="4543" h="8524" extrusionOk="0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76" name="Shape 676"/>
          <p:cNvGrpSpPr/>
          <p:nvPr/>
        </p:nvGrpSpPr>
        <p:grpSpPr>
          <a:xfrm>
            <a:off x="2048002" y="4325815"/>
            <a:ext cx="350200" cy="359877"/>
            <a:chOff x="2605300" y="5003050"/>
            <a:chExt cx="418900" cy="430475"/>
          </a:xfrm>
        </p:grpSpPr>
        <p:sp>
          <p:nvSpPr>
            <p:cNvPr id="677" name="Shape 677"/>
            <p:cNvSpPr/>
            <p:nvPr/>
          </p:nvSpPr>
          <p:spPr>
            <a:xfrm>
              <a:off x="2820225" y="5222250"/>
              <a:ext cx="202750" cy="211275"/>
            </a:xfrm>
            <a:custGeom>
              <a:avLst/>
              <a:gdLst/>
              <a:ahLst/>
              <a:cxnLst/>
              <a:rect l="0" t="0" r="0" b="0"/>
              <a:pathLst>
                <a:path w="8110" h="8451" extrusionOk="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8" name="Shape 678"/>
            <p:cNvSpPr/>
            <p:nvPr/>
          </p:nvSpPr>
          <p:spPr>
            <a:xfrm>
              <a:off x="2606525" y="5003050"/>
              <a:ext cx="203975" cy="208225"/>
            </a:xfrm>
            <a:custGeom>
              <a:avLst/>
              <a:gdLst/>
              <a:ahLst/>
              <a:cxnLst/>
              <a:rect l="0" t="0" r="0" b="0"/>
              <a:pathLst>
                <a:path w="8159" h="8329" extrusionOk="0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9" name="Shape 679"/>
            <p:cNvSpPr/>
            <p:nvPr/>
          </p:nvSpPr>
          <p:spPr>
            <a:xfrm>
              <a:off x="2605300" y="5008550"/>
              <a:ext cx="418900" cy="418875"/>
            </a:xfrm>
            <a:custGeom>
              <a:avLst/>
              <a:gdLst/>
              <a:ahLst/>
              <a:cxnLst/>
              <a:rect l="0" t="0" r="0" b="0"/>
              <a:pathLst>
                <a:path w="16756" h="16755" extrusionOk="0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80" name="Shape 680"/>
          <p:cNvGrpSpPr/>
          <p:nvPr/>
        </p:nvGrpSpPr>
        <p:grpSpPr>
          <a:xfrm>
            <a:off x="2577336" y="4333485"/>
            <a:ext cx="418585" cy="344055"/>
            <a:chOff x="3238475" y="5012225"/>
            <a:chExt cx="500700" cy="411550"/>
          </a:xfrm>
        </p:grpSpPr>
        <p:sp>
          <p:nvSpPr>
            <p:cNvPr id="681" name="Shape 681"/>
            <p:cNvSpPr/>
            <p:nvPr/>
          </p:nvSpPr>
          <p:spPr>
            <a:xfrm>
              <a:off x="3238475" y="5315050"/>
              <a:ext cx="500700" cy="108725"/>
            </a:xfrm>
            <a:custGeom>
              <a:avLst/>
              <a:gdLst/>
              <a:ahLst/>
              <a:cxnLst/>
              <a:rect l="0" t="0" r="0" b="0"/>
              <a:pathLst>
                <a:path w="20028" h="4349" extrusionOk="0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2" name="Shape 682"/>
            <p:cNvSpPr/>
            <p:nvPr/>
          </p:nvSpPr>
          <p:spPr>
            <a:xfrm>
              <a:off x="3282450" y="5160575"/>
              <a:ext cx="412750" cy="140475"/>
            </a:xfrm>
            <a:custGeom>
              <a:avLst/>
              <a:gdLst/>
              <a:ahLst/>
              <a:cxnLst/>
              <a:rect l="0" t="0" r="0" b="0"/>
              <a:pathLst>
                <a:path w="16510" h="5619" extrusionOk="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3" name="Shape 683"/>
            <p:cNvSpPr/>
            <p:nvPr/>
          </p:nvSpPr>
          <p:spPr>
            <a:xfrm>
              <a:off x="3473550" y="5012225"/>
              <a:ext cx="30550" cy="129450"/>
            </a:xfrm>
            <a:custGeom>
              <a:avLst/>
              <a:gdLst/>
              <a:ahLst/>
              <a:cxnLst/>
              <a:rect l="0" t="0" r="0" b="0"/>
              <a:pathLst>
                <a:path w="1222" h="5178" extrusionOk="0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4" name="Shape 684"/>
            <p:cNvSpPr/>
            <p:nvPr/>
          </p:nvSpPr>
          <p:spPr>
            <a:xfrm>
              <a:off x="3429575" y="5012225"/>
              <a:ext cx="31175" cy="129450"/>
            </a:xfrm>
            <a:custGeom>
              <a:avLst/>
              <a:gdLst/>
              <a:ahLst/>
              <a:cxnLst/>
              <a:rect l="0" t="0" r="0" b="0"/>
              <a:pathLst>
                <a:path w="1247" h="5178" extrusionOk="0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5" name="Shape 685"/>
            <p:cNvSpPr/>
            <p:nvPr/>
          </p:nvSpPr>
          <p:spPr>
            <a:xfrm>
              <a:off x="3516900" y="5012225"/>
              <a:ext cx="31175" cy="129450"/>
            </a:xfrm>
            <a:custGeom>
              <a:avLst/>
              <a:gdLst/>
              <a:ahLst/>
              <a:cxnLst/>
              <a:rect l="0" t="0" r="0" b="0"/>
              <a:pathLst>
                <a:path w="1247" h="5178" extrusionOk="0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86" name="Shape 686"/>
          <p:cNvGrpSpPr/>
          <p:nvPr/>
        </p:nvGrpSpPr>
        <p:grpSpPr>
          <a:xfrm>
            <a:off x="3683970" y="4296722"/>
            <a:ext cx="459423" cy="417561"/>
            <a:chOff x="4562200" y="4968250"/>
            <a:chExt cx="549550" cy="499475"/>
          </a:xfrm>
        </p:grpSpPr>
        <p:sp>
          <p:nvSpPr>
            <p:cNvPr id="687" name="Shape 687"/>
            <p:cNvSpPr/>
            <p:nvPr/>
          </p:nvSpPr>
          <p:spPr>
            <a:xfrm>
              <a:off x="4842450" y="5242400"/>
              <a:ext cx="213125" cy="225325"/>
            </a:xfrm>
            <a:custGeom>
              <a:avLst/>
              <a:gdLst/>
              <a:ahLst/>
              <a:cxnLst/>
              <a:rect l="0" t="0" r="0" b="0"/>
              <a:pathLst>
                <a:path w="8525" h="9013" extrusionOk="0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8" name="Shape 688"/>
            <p:cNvSpPr/>
            <p:nvPr/>
          </p:nvSpPr>
          <p:spPr>
            <a:xfrm>
              <a:off x="4617775" y="5241800"/>
              <a:ext cx="212500" cy="225925"/>
            </a:xfrm>
            <a:custGeom>
              <a:avLst/>
              <a:gdLst/>
              <a:ahLst/>
              <a:cxnLst/>
              <a:rect l="0" t="0" r="0" b="0"/>
              <a:pathLst>
                <a:path w="8500" h="9037" extrusionOk="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9" name="Shape 689"/>
            <p:cNvSpPr/>
            <p:nvPr/>
          </p:nvSpPr>
          <p:spPr>
            <a:xfrm>
              <a:off x="4631200" y="4968250"/>
              <a:ext cx="411550" cy="236325"/>
            </a:xfrm>
            <a:custGeom>
              <a:avLst/>
              <a:gdLst/>
              <a:ahLst/>
              <a:cxnLst/>
              <a:rect l="0" t="0" r="0" b="0"/>
              <a:pathLst>
                <a:path w="16462" h="9453" extrusionOk="0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0" name="Shape 690"/>
            <p:cNvSpPr/>
            <p:nvPr/>
          </p:nvSpPr>
          <p:spPr>
            <a:xfrm>
              <a:off x="4562200" y="5094025"/>
              <a:ext cx="274800" cy="226550"/>
            </a:xfrm>
            <a:custGeom>
              <a:avLst/>
              <a:gdLst/>
              <a:ahLst/>
              <a:cxnLst/>
              <a:rect l="0" t="0" r="0" b="0"/>
              <a:pathLst>
                <a:path w="10992" h="9062" extrusionOk="0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1" name="Shape 691"/>
            <p:cNvSpPr/>
            <p:nvPr/>
          </p:nvSpPr>
          <p:spPr>
            <a:xfrm>
              <a:off x="4836975" y="5094025"/>
              <a:ext cx="274775" cy="226550"/>
            </a:xfrm>
            <a:custGeom>
              <a:avLst/>
              <a:gdLst/>
              <a:ahLst/>
              <a:cxnLst/>
              <a:rect l="0" t="0" r="0" b="0"/>
              <a:pathLst>
                <a:path w="10991" h="9062" extrusionOk="0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92" name="Shape 692"/>
          <p:cNvGrpSpPr/>
          <p:nvPr/>
        </p:nvGrpSpPr>
        <p:grpSpPr>
          <a:xfrm>
            <a:off x="3190897" y="4320214"/>
            <a:ext cx="318516" cy="370076"/>
            <a:chOff x="3972400" y="4996350"/>
            <a:chExt cx="381000" cy="442675"/>
          </a:xfrm>
        </p:grpSpPr>
        <p:sp>
          <p:nvSpPr>
            <p:cNvPr id="693" name="Shape 693"/>
            <p:cNvSpPr/>
            <p:nvPr/>
          </p:nvSpPr>
          <p:spPr>
            <a:xfrm>
              <a:off x="4157400" y="4996350"/>
              <a:ext cx="86725" cy="103200"/>
            </a:xfrm>
            <a:custGeom>
              <a:avLst/>
              <a:gdLst/>
              <a:ahLst/>
              <a:cxnLst/>
              <a:rect l="0" t="0" r="0" b="0"/>
              <a:pathLst>
                <a:path w="3469" h="4128" extrusionOk="0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4" name="Shape 694"/>
            <p:cNvSpPr/>
            <p:nvPr/>
          </p:nvSpPr>
          <p:spPr>
            <a:xfrm>
              <a:off x="3972400" y="5048250"/>
              <a:ext cx="381000" cy="390775"/>
            </a:xfrm>
            <a:custGeom>
              <a:avLst/>
              <a:gdLst/>
              <a:ahLst/>
              <a:cxnLst/>
              <a:rect l="0" t="0" r="0" b="0"/>
              <a:pathLst>
                <a:path w="15240" h="15631" extrusionOk="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95" name="Shape 695"/>
          <p:cNvGrpSpPr/>
          <p:nvPr/>
        </p:nvGrpSpPr>
        <p:grpSpPr>
          <a:xfrm>
            <a:off x="4251593" y="4289073"/>
            <a:ext cx="451251" cy="432859"/>
            <a:chOff x="5241175" y="4959100"/>
            <a:chExt cx="539775" cy="517775"/>
          </a:xfrm>
        </p:grpSpPr>
        <p:sp>
          <p:nvSpPr>
            <p:cNvPr id="696" name="Shape 696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0" t="0" r="0" b="0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7" name="Shape 697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0" t="0" r="0" b="0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8" name="Shape 698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0" t="0" r="0" b="0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9" name="Shape 699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0" t="0" r="0" b="0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0" name="Shape 700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0" t="0" r="0" b="0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1" name="Shape 701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0" t="0" r="0" b="0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02" name="Shape 702"/>
          <p:cNvSpPr/>
          <p:nvPr/>
        </p:nvSpPr>
        <p:spPr>
          <a:xfrm>
            <a:off x="4842355" y="4395911"/>
            <a:ext cx="397141" cy="219512"/>
          </a:xfrm>
          <a:custGeom>
            <a:avLst/>
            <a:gdLst/>
            <a:ahLst/>
            <a:cxnLst/>
            <a:rect l="0" t="0" r="0" b="0"/>
            <a:pathLst>
              <a:path w="19002" h="10503" extrusionOk="0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703" name="Shape 703"/>
          <p:cNvGrpSpPr/>
          <p:nvPr/>
        </p:nvGrpSpPr>
        <p:grpSpPr>
          <a:xfrm>
            <a:off x="5458777" y="4353382"/>
            <a:ext cx="289444" cy="332832"/>
            <a:chOff x="6685175" y="5036025"/>
            <a:chExt cx="346225" cy="398125"/>
          </a:xfrm>
        </p:grpSpPr>
        <p:sp>
          <p:nvSpPr>
            <p:cNvPr id="704" name="Shape 704"/>
            <p:cNvSpPr/>
            <p:nvPr/>
          </p:nvSpPr>
          <p:spPr>
            <a:xfrm>
              <a:off x="6743800" y="5036025"/>
              <a:ext cx="105650" cy="147775"/>
            </a:xfrm>
            <a:custGeom>
              <a:avLst/>
              <a:gdLst/>
              <a:ahLst/>
              <a:cxnLst/>
              <a:rect l="0" t="0" r="0" b="0"/>
              <a:pathLst>
                <a:path w="4226" h="5911" extrusionOk="0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5" name="Shape 705"/>
            <p:cNvSpPr/>
            <p:nvPr/>
          </p:nvSpPr>
          <p:spPr>
            <a:xfrm>
              <a:off x="6685175" y="5152025"/>
              <a:ext cx="84275" cy="117275"/>
            </a:xfrm>
            <a:custGeom>
              <a:avLst/>
              <a:gdLst/>
              <a:ahLst/>
              <a:cxnLst/>
              <a:rect l="0" t="0" r="0" b="0"/>
              <a:pathLst>
                <a:path w="3371" h="4691" extrusionOk="0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6" name="Shape 706"/>
            <p:cNvSpPr/>
            <p:nvPr/>
          </p:nvSpPr>
          <p:spPr>
            <a:xfrm>
              <a:off x="6871400" y="5038475"/>
              <a:ext cx="105650" cy="145325"/>
            </a:xfrm>
            <a:custGeom>
              <a:avLst/>
              <a:gdLst/>
              <a:ahLst/>
              <a:cxnLst/>
              <a:rect l="0" t="0" r="0" b="0"/>
              <a:pathLst>
                <a:path w="4226" h="5813" extrusionOk="0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7" name="Shape 707"/>
            <p:cNvSpPr/>
            <p:nvPr/>
          </p:nvSpPr>
          <p:spPr>
            <a:xfrm>
              <a:off x="6944050" y="5155700"/>
              <a:ext cx="87350" cy="116025"/>
            </a:xfrm>
            <a:custGeom>
              <a:avLst/>
              <a:gdLst/>
              <a:ahLst/>
              <a:cxnLst/>
              <a:rect l="0" t="0" r="0" b="0"/>
              <a:pathLst>
                <a:path w="3494" h="4641" extrusionOk="0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8" name="Shape 708"/>
            <p:cNvSpPr/>
            <p:nvPr/>
          </p:nvSpPr>
          <p:spPr>
            <a:xfrm>
              <a:off x="6727300" y="5185625"/>
              <a:ext cx="263800" cy="248525"/>
            </a:xfrm>
            <a:custGeom>
              <a:avLst/>
              <a:gdLst/>
              <a:ahLst/>
              <a:cxnLst/>
              <a:rect l="0" t="0" r="0" b="0"/>
              <a:pathLst>
                <a:path w="10552" h="9941" extrusionOk="0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709" name="Shape 709"/>
          <p:cNvGrpSpPr/>
          <p:nvPr/>
        </p:nvGrpSpPr>
        <p:grpSpPr>
          <a:xfrm>
            <a:off x="6359617" y="1877598"/>
            <a:ext cx="432570" cy="421333"/>
            <a:chOff x="5926225" y="921350"/>
            <a:chExt cx="517800" cy="504350"/>
          </a:xfrm>
        </p:grpSpPr>
        <p:sp>
          <p:nvSpPr>
            <p:cNvPr id="710" name="Shape 710"/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0" t="0" r="0" b="0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1C232"/>
                </a:solidFill>
              </a:endParaRPr>
            </a:p>
          </p:txBody>
        </p:sp>
        <p:sp>
          <p:nvSpPr>
            <p:cNvPr id="711" name="Shape 711"/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0" t="0" r="0" b="0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1C232"/>
                </a:solidFill>
              </a:endParaRPr>
            </a:p>
          </p:txBody>
        </p:sp>
      </p:grpSp>
      <p:sp>
        <p:nvSpPr>
          <p:cNvPr id="712" name="Shape 712"/>
          <p:cNvSpPr/>
          <p:nvPr/>
        </p:nvSpPr>
        <p:spPr>
          <a:xfrm>
            <a:off x="6553537" y="2113655"/>
            <a:ext cx="400950" cy="226497"/>
          </a:xfrm>
          <a:custGeom>
            <a:avLst/>
            <a:gdLst/>
            <a:ahLst/>
            <a:cxnLst/>
            <a:rect l="0" t="0" r="0" b="0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713" name="Shape 713"/>
          <p:cNvGrpSpPr/>
          <p:nvPr/>
        </p:nvGrpSpPr>
        <p:grpSpPr>
          <a:xfrm>
            <a:off x="7244605" y="1856979"/>
            <a:ext cx="432570" cy="421333"/>
            <a:chOff x="5926225" y="921350"/>
            <a:chExt cx="517800" cy="504350"/>
          </a:xfrm>
        </p:grpSpPr>
        <p:sp>
          <p:nvSpPr>
            <p:cNvPr id="714" name="Shape 714"/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0" t="0" r="0" b="0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FF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5" name="Shape 715"/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0" t="0" r="0" b="0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FF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16" name="Shape 716"/>
          <p:cNvSpPr/>
          <p:nvPr/>
        </p:nvSpPr>
        <p:spPr>
          <a:xfrm>
            <a:off x="7438525" y="2093036"/>
            <a:ext cx="400950" cy="226497"/>
          </a:xfrm>
          <a:custGeom>
            <a:avLst/>
            <a:gdLst/>
            <a:ahLst/>
            <a:cxnLst/>
            <a:rect l="0" t="0" r="0" b="0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717" name="Shape 717"/>
          <p:cNvGrpSpPr/>
          <p:nvPr/>
        </p:nvGrpSpPr>
        <p:grpSpPr>
          <a:xfrm>
            <a:off x="6359884" y="2606021"/>
            <a:ext cx="1075936" cy="1047988"/>
            <a:chOff x="5926225" y="921350"/>
            <a:chExt cx="517800" cy="504350"/>
          </a:xfrm>
        </p:grpSpPr>
        <p:sp>
          <p:nvSpPr>
            <p:cNvPr id="718" name="Shape 718"/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0" t="0" r="0" b="0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 w="28575" cap="flat" cmpd="sng">
              <a:solidFill>
                <a:srgbClr val="00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9" name="Shape 719"/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0" t="0" r="0" b="0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 w="28575" cap="flat" cmpd="sng">
              <a:solidFill>
                <a:srgbClr val="00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20" name="Shape 720"/>
          <p:cNvSpPr/>
          <p:nvPr/>
        </p:nvSpPr>
        <p:spPr>
          <a:xfrm>
            <a:off x="6842198" y="3193117"/>
            <a:ext cx="997288" cy="563370"/>
          </a:xfrm>
          <a:custGeom>
            <a:avLst/>
            <a:gdLst/>
            <a:ahLst/>
            <a:cxnLst/>
            <a:rect l="0" t="0" r="0" b="0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1" name="Shape 721"/>
          <p:cNvSpPr txBox="1"/>
          <p:nvPr/>
        </p:nvSpPr>
        <p:spPr>
          <a:xfrm>
            <a:off x="6248575" y="312075"/>
            <a:ext cx="2592000" cy="152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122222"/>
              <a:buFont typeface="Arial"/>
              <a:buNone/>
            </a:pPr>
            <a:r>
              <a:rPr lang="en" sz="900" b="1" dirty="0">
                <a:solidFill>
                  <a:srgbClr val="FFFFFF"/>
                </a:solidFill>
                <a:latin typeface="PT Serif"/>
                <a:ea typeface="PT Serif"/>
                <a:cs typeface="PT Serif"/>
                <a:sym typeface="PT Serif"/>
              </a:rPr>
              <a:t>SlidesCarnival icons are editable shapes</a:t>
            </a:r>
            <a:r>
              <a:rPr lang="en" sz="900" dirty="0">
                <a:solidFill>
                  <a:srgbClr val="FFFFFF"/>
                </a:solidFill>
                <a:latin typeface="PT Serif"/>
                <a:ea typeface="PT Serif"/>
                <a:cs typeface="PT Serif"/>
                <a:sym typeface="PT Serif"/>
              </a:rPr>
              <a:t>. 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900" dirty="0">
              <a:solidFill>
                <a:srgbClr val="FFFFFF"/>
              </a:solidFill>
              <a:latin typeface="PT Serif"/>
              <a:ea typeface="PT Serif"/>
              <a:cs typeface="PT Serif"/>
              <a:sym typeface="PT Serif"/>
            </a:endParaRP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122222"/>
              <a:buFont typeface="Arial"/>
              <a:buNone/>
            </a:pPr>
            <a:r>
              <a:rPr lang="en" sz="900" dirty="0">
                <a:solidFill>
                  <a:srgbClr val="FFFFFF"/>
                </a:solidFill>
                <a:latin typeface="PT Serif"/>
                <a:ea typeface="PT Serif"/>
                <a:cs typeface="PT Serif"/>
                <a:sym typeface="PT Serif"/>
              </a:rPr>
              <a:t>This means that you can:</a:t>
            </a:r>
          </a:p>
          <a:p>
            <a:pPr marL="457200" lvl="0" indent="-285750" rtl="0">
              <a:spcBef>
                <a:spcPts val="0"/>
              </a:spcBef>
              <a:buClr>
                <a:srgbClr val="FFFFFF"/>
              </a:buClr>
              <a:buSzPct val="100000"/>
              <a:buFont typeface="PT Serif"/>
              <a:buChar char="●"/>
            </a:pPr>
            <a:r>
              <a:rPr lang="en" sz="900" dirty="0">
                <a:solidFill>
                  <a:srgbClr val="FFFFFF"/>
                </a:solidFill>
                <a:latin typeface="PT Serif"/>
                <a:ea typeface="PT Serif"/>
                <a:cs typeface="PT Serif"/>
                <a:sym typeface="PT Serif"/>
              </a:rPr>
              <a:t>Resize them without losing quality.</a:t>
            </a:r>
          </a:p>
          <a:p>
            <a:pPr marL="457200" lvl="0" indent="-285750" rtl="0">
              <a:spcBef>
                <a:spcPts val="0"/>
              </a:spcBef>
              <a:buClr>
                <a:srgbClr val="FFFFFF"/>
              </a:buClr>
              <a:buSzPct val="100000"/>
              <a:buFont typeface="PT Serif"/>
              <a:buChar char="●"/>
            </a:pPr>
            <a:r>
              <a:rPr lang="en" sz="900" dirty="0">
                <a:solidFill>
                  <a:srgbClr val="FFFFFF"/>
                </a:solidFill>
                <a:latin typeface="PT Serif"/>
                <a:ea typeface="PT Serif"/>
                <a:cs typeface="PT Serif"/>
                <a:sym typeface="PT Serif"/>
              </a:rPr>
              <a:t>Change fill color and opacity.</a:t>
            </a:r>
          </a:p>
          <a:p>
            <a:pPr marL="457200" lvl="0" indent="-285750" rtl="0">
              <a:spcBef>
                <a:spcPts val="0"/>
              </a:spcBef>
              <a:buClr>
                <a:srgbClr val="FFFFFF"/>
              </a:buClr>
              <a:buSzPct val="100000"/>
              <a:buFont typeface="PT Serif"/>
              <a:buChar char="●"/>
            </a:pPr>
            <a:r>
              <a:rPr lang="en" sz="900" dirty="0">
                <a:solidFill>
                  <a:srgbClr val="FFFFFF"/>
                </a:solidFill>
                <a:latin typeface="PT Serif"/>
                <a:ea typeface="PT Serif"/>
                <a:cs typeface="PT Serif"/>
                <a:sym typeface="PT Serif"/>
              </a:rPr>
              <a:t>Change line color, width and style.</a:t>
            </a:r>
          </a:p>
          <a:p>
            <a:pPr lvl="0" rtl="0">
              <a:spcBef>
                <a:spcPts val="0"/>
              </a:spcBef>
              <a:buNone/>
            </a:pPr>
            <a:endParaRPr sz="900" dirty="0">
              <a:solidFill>
                <a:srgbClr val="FFFFFF"/>
              </a:solidFill>
              <a:latin typeface="PT Serif"/>
              <a:ea typeface="PT Serif"/>
              <a:cs typeface="PT Serif"/>
              <a:sym typeface="PT Serif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900" dirty="0">
                <a:solidFill>
                  <a:srgbClr val="FFFFFF"/>
                </a:solidFill>
                <a:latin typeface="PT Serif"/>
                <a:ea typeface="PT Serif"/>
                <a:cs typeface="PT Serif"/>
                <a:sym typeface="PT Serif"/>
              </a:rPr>
              <a:t>Isn’t that nice? :)</a:t>
            </a:r>
          </a:p>
          <a:p>
            <a:pPr lvl="0" rtl="0">
              <a:spcBef>
                <a:spcPts val="0"/>
              </a:spcBef>
              <a:buNone/>
            </a:pPr>
            <a:endParaRPr sz="900" dirty="0">
              <a:solidFill>
                <a:srgbClr val="FFFFFF"/>
              </a:solidFill>
              <a:latin typeface="PT Serif"/>
              <a:ea typeface="PT Serif"/>
              <a:cs typeface="PT Serif"/>
              <a:sym typeface="PT Serif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900" dirty="0">
                <a:solidFill>
                  <a:srgbClr val="FFFFFF"/>
                </a:solidFill>
                <a:latin typeface="PT Serif"/>
                <a:ea typeface="PT Serif"/>
                <a:cs typeface="PT Serif"/>
                <a:sym typeface="PT Serif"/>
              </a:rPr>
              <a:t>Examples: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900" dirty="0">
              <a:solidFill>
                <a:srgbClr val="FFFFFF"/>
              </a:solidFill>
              <a:latin typeface="PT Serif"/>
              <a:ea typeface="PT Serif"/>
              <a:cs typeface="PT Serif"/>
              <a:sym typeface="PT Serif"/>
            </a:endParaRPr>
          </a:p>
          <a:p>
            <a:pPr lvl="0" rtl="0">
              <a:spcBef>
                <a:spcPts val="0"/>
              </a:spcBef>
              <a:buNone/>
            </a:pPr>
            <a:endParaRPr sz="900" dirty="0">
              <a:solidFill>
                <a:srgbClr val="FFFFFF"/>
              </a:solidFill>
              <a:latin typeface="PT Serif"/>
              <a:ea typeface="PT Serif"/>
              <a:cs typeface="PT Serif"/>
              <a:sym typeface="PT Serif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724389" y="2161800"/>
            <a:ext cx="5343600" cy="8198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buNone/>
            </a:pPr>
            <a:r>
              <a:rPr lang="en-US" sz="2400" dirty="0"/>
              <a:t>"We plan. We develop. We deliver. We assess and evaluate the results of the assessment. We revise, deliver the revised material, and assess and evaluate again. Perfection is always just out of reach; but continually striving for perfection contributes to keeping both our instruction fresh and our interest in teaching piqued." -E.S. </a:t>
            </a:r>
            <a:r>
              <a:rPr lang="en-US" sz="2400" dirty="0" err="1"/>
              <a:t>Grassian</a:t>
            </a:r>
            <a:endParaRPr lang="en" sz="2400" dirty="0"/>
          </a:p>
        </p:txBody>
      </p:sp>
      <p:pic>
        <p:nvPicPr>
          <p:cNvPr id="2050" name="Picture 2" descr="Image result for quotations on assessment of learn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931" y="1259232"/>
            <a:ext cx="2527069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ctrTitle" idx="4294967295"/>
          </p:nvPr>
        </p:nvSpPr>
        <p:spPr>
          <a:xfrm>
            <a:off x="1495425" y="2269150"/>
            <a:ext cx="6700924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 dirty="0" smtClean="0">
                <a:solidFill>
                  <a:srgbClr val="EFEFEF"/>
                </a:solidFill>
              </a:rPr>
              <a:t>ASSESSMENT</a:t>
            </a:r>
            <a:endParaRPr lang="en" sz="7200" dirty="0">
              <a:solidFill>
                <a:srgbClr val="EFEFEF"/>
              </a:solidFill>
            </a:endParaRPr>
          </a:p>
        </p:txBody>
      </p:sp>
      <p:pic>
        <p:nvPicPr>
          <p:cNvPr id="1026" name="Picture 2" descr="Image result for quotations on assessment of learn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96558"/>
            <a:ext cx="1579418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quotations on assessment of learn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700" y="0"/>
            <a:ext cx="16383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735875" y="1478400"/>
            <a:ext cx="2667599" cy="3447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n-US" dirty="0" smtClean="0"/>
              <a:t>refers </a:t>
            </a:r>
            <a:r>
              <a:rPr lang="en-US" dirty="0"/>
              <a:t>to the standardized testing imposed in schools (</a:t>
            </a:r>
            <a:r>
              <a:rPr lang="en-US" dirty="0" err="1"/>
              <a:t>Marzano</a:t>
            </a:r>
            <a:r>
              <a:rPr lang="en-US" dirty="0"/>
              <a:t>, 2006; </a:t>
            </a:r>
            <a:r>
              <a:rPr lang="en-US" dirty="0" err="1"/>
              <a:t>Stiggins</a:t>
            </a:r>
            <a:r>
              <a:rPr lang="en-US" dirty="0"/>
              <a:t> &amp; </a:t>
            </a:r>
            <a:r>
              <a:rPr lang="en-US" dirty="0" err="1"/>
              <a:t>Chappus</a:t>
            </a:r>
            <a:r>
              <a:rPr lang="en-US" dirty="0"/>
              <a:t>, 2005)</a:t>
            </a:r>
            <a:endParaRPr lang="en" dirty="0"/>
          </a:p>
        </p:txBody>
      </p:sp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xfrm>
            <a:off x="735875" y="365760"/>
            <a:ext cx="5917199" cy="111264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dirty="0"/>
              <a:t>as the process that teachers use to assign grades to students in particular subject assignments</a:t>
            </a:r>
            <a:endParaRPr lang="en" dirty="0"/>
          </a:p>
        </p:txBody>
      </p:sp>
      <p:sp>
        <p:nvSpPr>
          <p:cNvPr id="297" name="Shape 297"/>
          <p:cNvSpPr txBox="1">
            <a:spLocks noGrp="1"/>
          </p:cNvSpPr>
          <p:nvPr>
            <p:ph type="body" idx="2"/>
          </p:nvPr>
        </p:nvSpPr>
        <p:spPr>
          <a:xfrm>
            <a:off x="3563909" y="1478400"/>
            <a:ext cx="2667599" cy="3447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n-US" dirty="0"/>
              <a:t>as any activity intended to gather information to be used to provide feedback in order to modify teaching and learning activities in the schools or improve instruction and students’ performance </a:t>
            </a:r>
            <a:r>
              <a:rPr lang="en-US" sz="1200" dirty="0" smtClean="0"/>
              <a:t>(Black </a:t>
            </a:r>
            <a:r>
              <a:rPr lang="en-US" sz="1200" dirty="0"/>
              <a:t>and </a:t>
            </a:r>
            <a:r>
              <a:rPr lang="en-US" sz="1200" dirty="0" smtClean="0"/>
              <a:t>William,1998 in Cohen </a:t>
            </a:r>
            <a:r>
              <a:rPr lang="en-US" sz="1200" dirty="0"/>
              <a:t>and </a:t>
            </a:r>
            <a:r>
              <a:rPr lang="en-US" sz="1200" dirty="0" smtClean="0"/>
              <a:t>Hill, 2000) </a:t>
            </a:r>
            <a:endParaRPr lang="en" sz="1200" dirty="0"/>
          </a:p>
        </p:txBody>
      </p:sp>
      <p:pic>
        <p:nvPicPr>
          <p:cNvPr id="4098" name="Picture 2" descr="Image result for assessment of learning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65586"/>
            <a:ext cx="2560320" cy="1777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assessment of learning clip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116" y="1478400"/>
            <a:ext cx="2601884" cy="2317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xfrm>
            <a:off x="802377" y="232260"/>
            <a:ext cx="5917199" cy="697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For SEAMEO member countries</a:t>
            </a:r>
            <a:endParaRPr lang="en" dirty="0"/>
          </a:p>
        </p:txBody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374073" y="929760"/>
            <a:ext cx="5885410" cy="40246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n-US" sz="2800" dirty="0"/>
              <a:t>agree that assessment is a </a:t>
            </a:r>
            <a:r>
              <a:rPr lang="en-US" sz="2800" i="1" dirty="0"/>
              <a:t>process and procedure </a:t>
            </a:r>
            <a:r>
              <a:rPr lang="en-US" sz="2800" dirty="0"/>
              <a:t>of collecting and understanding data or information from students in a </a:t>
            </a:r>
            <a:r>
              <a:rPr lang="en-US" sz="2800" i="1" dirty="0"/>
              <a:t>range of activities </a:t>
            </a:r>
            <a:r>
              <a:rPr lang="en-US" sz="2800" dirty="0"/>
              <a:t>aimed at </a:t>
            </a:r>
            <a:r>
              <a:rPr lang="en-US" sz="2800" i="1" dirty="0"/>
              <a:t>improving teaching-learning process and making decision and judgment on students’ learning </a:t>
            </a:r>
            <a:r>
              <a:rPr lang="en-US" sz="2800" i="1" dirty="0" smtClean="0"/>
              <a:t>outcomes</a:t>
            </a:r>
            <a:endParaRPr lang="en" i="1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717775" y="1513574"/>
            <a:ext cx="4263900" cy="303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n-US" dirty="0"/>
              <a:t>“The important question is not how assessment is defined but whether assessment information is used… -</a:t>
            </a:r>
            <a:r>
              <a:rPr lang="en-US" dirty="0" err="1"/>
              <a:t>Palomba</a:t>
            </a:r>
            <a:r>
              <a:rPr lang="en-US" dirty="0"/>
              <a:t> &amp; Banta</a:t>
            </a:r>
            <a:endParaRPr lang="en" dirty="0"/>
          </a:p>
        </p:txBody>
      </p:sp>
      <p:pic>
        <p:nvPicPr>
          <p:cNvPr id="312" name="Shape 312"/>
          <p:cNvPicPr preferRelativeResize="0"/>
          <p:nvPr/>
        </p:nvPicPr>
        <p:blipFill rotWithShape="1">
          <a:blip r:embed="rId3">
            <a:alphaModFix/>
          </a:blip>
          <a:srcRect l="10736" r="24817"/>
          <a:stretch/>
        </p:blipFill>
        <p:spPr>
          <a:xfrm>
            <a:off x="5829300" y="0"/>
            <a:ext cx="3314699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title" idx="4294967295"/>
          </p:nvPr>
        </p:nvSpPr>
        <p:spPr>
          <a:xfrm>
            <a:off x="714375" y="1253750"/>
            <a:ext cx="7715100" cy="176377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dirty="0" smtClean="0">
                <a:solidFill>
                  <a:srgbClr val="004046"/>
                </a:solidFill>
              </a:rPr>
              <a:t>Large Scale and School-Based Assessment Results to Development</a:t>
            </a:r>
            <a:endParaRPr lang="en" sz="3600" dirty="0">
              <a:solidFill>
                <a:srgbClr val="004046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/>
          <p:nvPr/>
        </p:nvSpPr>
        <p:spPr>
          <a:xfrm>
            <a:off x="3688423" y="349322"/>
            <a:ext cx="4449450" cy="4623370"/>
          </a:xfrm>
          <a:custGeom>
            <a:avLst/>
            <a:gdLst/>
            <a:ahLst/>
            <a:cxnLst/>
            <a:rect l="0" t="0" r="0" b="0"/>
            <a:pathLst>
              <a:path w="143434" h="111665" extrusionOk="0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005C65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1" name="Shape 411"/>
          <p:cNvSpPr/>
          <p:nvPr/>
        </p:nvSpPr>
        <p:spPr>
          <a:xfrm>
            <a:off x="3893906" y="544530"/>
            <a:ext cx="4022455" cy="3493213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228600" lvl="0" indent="-228600" algn="ctr" rtl="0">
              <a:spcBef>
                <a:spcPts val="0"/>
              </a:spcBef>
              <a:buAutoNum type="arabicPeriod"/>
            </a:pPr>
            <a:r>
              <a:rPr lang="en-US" sz="16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Level of attainment of each learner</a:t>
            </a:r>
          </a:p>
          <a:p>
            <a:pPr marL="228600" lvl="0" indent="-228600" algn="ctr" rtl="0">
              <a:spcBef>
                <a:spcPts val="0"/>
              </a:spcBef>
              <a:buAutoNum type="arabicPeriod"/>
            </a:pPr>
            <a:r>
              <a:rPr lang="en-US" sz="16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Effectiveness of teaching</a:t>
            </a:r>
          </a:p>
          <a:p>
            <a:pPr marL="228600" lvl="0" indent="-228600" algn="ctr" rtl="0">
              <a:spcBef>
                <a:spcPts val="0"/>
              </a:spcBef>
              <a:buAutoNum type="arabicPeriod"/>
            </a:pPr>
            <a:r>
              <a:rPr lang="en-US" sz="16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Monitor student achievement and progress to improve quality of teaching</a:t>
            </a:r>
          </a:p>
          <a:p>
            <a:pPr marL="228600" lvl="0" indent="-228600" algn="ctr" rtl="0">
              <a:spcBef>
                <a:spcPts val="0"/>
              </a:spcBef>
              <a:buAutoNum type="arabicPeriod"/>
            </a:pPr>
            <a:r>
              <a:rPr lang="en-US" sz="16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Determine the extend to which goals and objectives are achieved</a:t>
            </a:r>
          </a:p>
          <a:p>
            <a:pPr marL="228600" lvl="0" indent="-228600" algn="ctr" rtl="0">
              <a:spcBef>
                <a:spcPts val="0"/>
              </a:spcBef>
              <a:buAutoNum type="arabicPeriod"/>
            </a:pPr>
            <a:r>
              <a:rPr lang="en-US" sz="16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assess readiness of learners for the next step</a:t>
            </a:r>
          </a:p>
          <a:p>
            <a:pPr marL="228600" lvl="0" indent="-228600" algn="ctr" rtl="0">
              <a:spcBef>
                <a:spcPts val="0"/>
              </a:spcBef>
              <a:buAutoNum type="arabicPeriod"/>
            </a:pPr>
            <a:r>
              <a:rPr lang="en-US" sz="16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Appropriately place the students in the curricular program</a:t>
            </a:r>
          </a:p>
          <a:p>
            <a:pPr marL="228600" lvl="0" indent="-228600" algn="ctr" rtl="0">
              <a:spcBef>
                <a:spcPts val="0"/>
              </a:spcBef>
              <a:buAutoNum type="arabicPeriod"/>
            </a:pPr>
            <a:r>
              <a:rPr lang="en-US" sz="16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Select student who will enter high level of education</a:t>
            </a:r>
          </a:p>
          <a:p>
            <a:pPr marL="228600" lvl="0" indent="-228600" algn="ctr" rtl="0">
              <a:spcBef>
                <a:spcPts val="0"/>
              </a:spcBef>
              <a:buAutoNum type="arabicPeriod"/>
            </a:pPr>
            <a:r>
              <a:rPr lang="en-US" sz="1600" dirty="0" smtClean="0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rPr>
              <a:t>Improve school for external and internal quality assurance</a:t>
            </a:r>
            <a:endParaRPr lang="en" sz="1600" dirty="0">
              <a:solidFill>
                <a:srgbClr val="9999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2" name="Shape 412"/>
          <p:cNvSpPr txBox="1">
            <a:spLocks noGrp="1"/>
          </p:cNvSpPr>
          <p:nvPr>
            <p:ph type="body" idx="4294967295"/>
          </p:nvPr>
        </p:nvSpPr>
        <p:spPr>
          <a:xfrm>
            <a:off x="742950" y="0"/>
            <a:ext cx="3419399" cy="5143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 b="1" dirty="0" smtClean="0">
                <a:solidFill>
                  <a:srgbClr val="6AA84F"/>
                </a:solidFill>
                <a:latin typeface="Montserrat"/>
                <a:ea typeface="Montserrat"/>
                <a:cs typeface="Montserrat"/>
                <a:sym typeface="Montserrat"/>
              </a:rPr>
              <a:t>Common Purposes of Assessment</a:t>
            </a:r>
            <a:endParaRPr lang="en" sz="3200" dirty="0"/>
          </a:p>
        </p:txBody>
      </p:sp>
    </p:spTree>
    <p:extLst>
      <p:ext uri="{BB962C8B-B14F-4D97-AF65-F5344CB8AC3E}">
        <p14:creationId xmlns:p14="http://schemas.microsoft.com/office/powerpoint/2010/main" val="191276093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thasa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1120</Words>
  <Application>Microsoft Office PowerPoint</Application>
  <PresentationFormat>On-screen Show (16:9)</PresentationFormat>
  <Paragraphs>132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Abril Fatface</vt:lpstr>
      <vt:lpstr>Arial</vt:lpstr>
      <vt:lpstr>Montserrat</vt:lpstr>
      <vt:lpstr>PT Serif</vt:lpstr>
      <vt:lpstr>Balthasar template</vt:lpstr>
      <vt:lpstr>Assessment Systems in Southeast Asia: Models, Successes and Challenges</vt:lpstr>
      <vt:lpstr>“The systematic assessment of student learning outcomes is essential to monitoring quality and providing the information that leads to improvement. -Middle States Standard XIV</vt:lpstr>
      <vt:lpstr>PowerPoint Presentation</vt:lpstr>
      <vt:lpstr>ASSESSMENT</vt:lpstr>
      <vt:lpstr>as the process that teachers use to assign grades to students in particular subject assignments</vt:lpstr>
      <vt:lpstr>For SEAMEO member countries</vt:lpstr>
      <vt:lpstr>PowerPoint Presentation</vt:lpstr>
      <vt:lpstr>Large Scale and School-Based Assessment Results to Development</vt:lpstr>
      <vt:lpstr>PowerPoint Presentation</vt:lpstr>
      <vt:lpstr>PowerPoint Presentation</vt:lpstr>
      <vt:lpstr>Commonly assessed core subjects</vt:lpstr>
      <vt:lpstr>Governing bodies for student learning assessment</vt:lpstr>
      <vt:lpstr>PowerPoint Presentation</vt:lpstr>
      <vt:lpstr>PowerPoint Presentation</vt:lpstr>
      <vt:lpstr>PowerPoint Presentation</vt:lpstr>
      <vt:lpstr>PowerPoint Presentation</vt:lpstr>
      <vt:lpstr>Conceptual Paradigm of Assessment: Balancing Assessment Purposes</vt:lpstr>
      <vt:lpstr>89,526,124</vt:lpstr>
      <vt:lpstr>Elements of Good Assessment Practices</vt:lpstr>
      <vt:lpstr>Success factors for reforms and improvement strategies</vt:lpstr>
      <vt:lpstr>Issues and Challenges that Trigger Development</vt:lpstr>
      <vt:lpstr>Future Directions</vt:lpstr>
      <vt:lpstr>Future Directions</vt:lpstr>
      <vt:lpstr>Thank You!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jelo</dc:creator>
  <cp:lastModifiedBy>She</cp:lastModifiedBy>
  <cp:revision>35</cp:revision>
  <dcterms:modified xsi:type="dcterms:W3CDTF">2017-08-22T09:45:50Z</dcterms:modified>
</cp:coreProperties>
</file>