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57" r:id="rId4"/>
    <p:sldId id="260" r:id="rId5"/>
    <p:sldId id="262" r:id="rId6"/>
    <p:sldId id="258" r:id="rId7"/>
    <p:sldId id="263" r:id="rId8"/>
    <p:sldId id="261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1"/>
    <p:restoredTop sz="89751" autoAdjust="0"/>
  </p:normalViewPr>
  <p:slideViewPr>
    <p:cSldViewPr>
      <p:cViewPr varScale="1">
        <p:scale>
          <a:sx n="42" d="100"/>
          <a:sy n="42" d="100"/>
        </p:scale>
        <p:origin x="184" y="3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44974-2F76-4B55-ACFB-BC27A486C86F}" type="datetimeFigureOut">
              <a:rPr lang="en-US" smtClean="0"/>
              <a:t>8/23/18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D6D01-9B9D-449E-9ADC-59B62C54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6D01-9B9D-449E-9ADC-59B62C5469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6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6D0417-0533-41B3-A476-2FE1A7BEB245}" type="datetimeFigureOut">
              <a:rPr lang="en-US" smtClean="0"/>
              <a:t>8/23/18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4FD1F5-846A-4A8E-BDE0-DF8DF93D6E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614488"/>
            <a:ext cx="5715000" cy="1470025"/>
          </a:xfrm>
        </p:spPr>
        <p:txBody>
          <a:bodyPr/>
          <a:lstStyle/>
          <a:p>
            <a:r>
              <a:rPr lang="en-US" dirty="0" smtClean="0"/>
              <a:t>PEMEA:  </a:t>
            </a:r>
            <a:br>
              <a:rPr lang="en-US" dirty="0" smtClean="0"/>
            </a:br>
            <a:r>
              <a:rPr lang="en-US" dirty="0" smtClean="0"/>
              <a:t>HOW IT ALL BEGAN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800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Rose Marie Salazar-</a:t>
            </a:r>
            <a:r>
              <a:rPr lang="en-US" b="1" dirty="0" err="1" smtClean="0"/>
              <a:t>Clemeña</a:t>
            </a:r>
            <a:r>
              <a:rPr lang="en-US" b="1" dirty="0" smtClean="0"/>
              <a:t>, PhD, </a:t>
            </a:r>
            <a:r>
              <a:rPr lang="en-US" b="1" dirty="0" err="1" smtClean="0"/>
              <a:t>Rpsy</a:t>
            </a:r>
            <a:r>
              <a:rPr lang="en-US" b="1" dirty="0" smtClean="0"/>
              <a:t>, RGC</a:t>
            </a:r>
          </a:p>
          <a:p>
            <a:r>
              <a:rPr lang="en-US" i="1" dirty="0" smtClean="0"/>
              <a:t>President</a:t>
            </a:r>
          </a:p>
          <a:p>
            <a:r>
              <a:rPr lang="en-US" dirty="0" smtClean="0"/>
              <a:t>Asian Psychological Services and Assessment, Inc.</a:t>
            </a:r>
          </a:p>
          <a:p>
            <a:r>
              <a:rPr lang="en-US" i="1" dirty="0" smtClean="0"/>
              <a:t>Vice-President for Academic Affairs</a:t>
            </a:r>
          </a:p>
          <a:p>
            <a:r>
              <a:rPr lang="en-US" dirty="0" smtClean="0"/>
              <a:t>Divine Word College of </a:t>
            </a:r>
            <a:r>
              <a:rPr lang="en-US" dirty="0" err="1" smtClean="0"/>
              <a:t>Legazpi</a:t>
            </a:r>
            <a:endParaRPr lang="en-US" dirty="0"/>
          </a:p>
        </p:txBody>
      </p:sp>
      <p:pic>
        <p:nvPicPr>
          <p:cNvPr id="4" name="Picture 2" descr="NCEM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0200"/>
            <a:ext cx="102870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content.fmnl13-1.fna.fbcdn.net/v/t1.0-9/12798973_1719327381644924_4568317788776619021_n.jpg?_nc_cat=0&amp;oh=f2890293484be31ea90621bacb091f18&amp;oe=5BEF44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465" y="3124200"/>
            <a:ext cx="5880269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scontent.fmnl13-1.fna.fbcdn.net/v/t1.0-1/c17.0.200.200/p200x200/12814061_1719328384978157_3396569079317452961_n.png?_nc_cat=0&amp;oh=c53313d3a49503f28fd474a25f338966&amp;oe=5C354D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838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Ay 2007-2008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Planning for the 1</a:t>
            </a:r>
            <a:r>
              <a:rPr lang="en-US" baseline="30000" dirty="0" smtClean="0"/>
              <a:t>st</a:t>
            </a:r>
            <a:r>
              <a:rPr lang="en-US" dirty="0" smtClean="0"/>
              <a:t> National Conference on Educational Measurement and Evaluation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AIM:  To provide a venue for assessment practitioners and professionals to converge and discuss the latest trends, practices, and technologies in educational measurement and evaluation in the Philippines.</a:t>
            </a:r>
            <a:endParaRPr lang="en-US" dirty="0"/>
          </a:p>
        </p:txBody>
      </p:sp>
      <p:pic>
        <p:nvPicPr>
          <p:cNvPr id="4" name="Picture 2" descr="NCEM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585912"/>
            <a:ext cx="102870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0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August 6-7,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National Conference on Educational Measurement and Evaluation (NCEME)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THEME:  </a:t>
            </a:r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i="1" dirty="0" smtClean="0"/>
              <a:t>Developing a Culture of Assessment in Learning Organizations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pic>
        <p:nvPicPr>
          <p:cNvPr id="4" name="Picture 2" descr="NCEM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585912"/>
            <a:ext cx="102870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01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August 6-7,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National Conference on Educational Measurement and Evaluation (NCEME)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TARGET:</a:t>
            </a:r>
          </a:p>
          <a:p>
            <a:pPr marL="0" indent="0" algn="ctr">
              <a:buNone/>
            </a:pPr>
            <a:r>
              <a:rPr lang="en-US" sz="3200" dirty="0" smtClean="0"/>
              <a:t>Establishment of a national organization </a:t>
            </a:r>
            <a:r>
              <a:rPr lang="en-US" sz="3200" dirty="0"/>
              <a:t>of educationists, researchers, teachers, and assessment and evaluation practitioners</a:t>
            </a:r>
          </a:p>
        </p:txBody>
      </p:sp>
      <p:pic>
        <p:nvPicPr>
          <p:cNvPr id="4" name="Picture 2" descr="NCEM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585912"/>
            <a:ext cx="102870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22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national organization </a:t>
            </a:r>
            <a:r>
              <a:rPr lang="en-US" dirty="0" smtClean="0"/>
              <a:t>of </a:t>
            </a:r>
            <a:r>
              <a:rPr lang="en-US" dirty="0" err="1" smtClean="0"/>
              <a:t>edmev</a:t>
            </a:r>
            <a:r>
              <a:rPr lang="en-US" dirty="0" smtClean="0"/>
              <a:t> practitioners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Core Group:  </a:t>
            </a:r>
          </a:p>
          <a:p>
            <a:pPr marL="0" indent="0" algn="ctr">
              <a:buNone/>
            </a:pPr>
            <a:r>
              <a:rPr lang="en-US" sz="3200" dirty="0" smtClean="0"/>
              <a:t>MSEDMEV Graduates of the IEMES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PHILIPPINE EDUCATIONAL MEASUREMENT AND EVALUATION ASSOCIATION (PEMEA)</a:t>
            </a:r>
            <a:endParaRPr lang="en-US" sz="3200" dirty="0"/>
          </a:p>
        </p:txBody>
      </p:sp>
      <p:pic>
        <p:nvPicPr>
          <p:cNvPr id="4" name="Picture 2" descr="NCEM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632200"/>
            <a:ext cx="102870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49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ampedify.com/wp-content/uploads/2014/07/creation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457200"/>
            <a:ext cx="792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2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9416"/>
            <a:ext cx="8077200" cy="48463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     In 1985, the IEMES came into being.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600" dirty="0" smtClean="0"/>
              <a:t>nstitute </a:t>
            </a:r>
            <a:r>
              <a:rPr lang="en-US" sz="3600" dirty="0"/>
              <a:t>for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3600" dirty="0"/>
              <a:t>ducational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3600" dirty="0"/>
              <a:t>easurement,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3600" dirty="0"/>
              <a:t>valuation, and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3600" dirty="0" smtClean="0"/>
              <a:t>tatistics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 descr="C:\Users\Personal\Desktop\default_logo c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50371"/>
            <a:ext cx="2438400" cy="100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igna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5145113"/>
            <a:ext cx="36671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74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eticia Asuzano's profile photo, Image may contain: 1 person, sit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817563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55848" y="2895600"/>
            <a:ext cx="61831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Leticia M. </a:t>
            </a:r>
            <a:r>
              <a:rPr lang="en-US" sz="3600" dirty="0" err="1" smtClean="0"/>
              <a:t>Asuzano</a:t>
            </a:r>
            <a:r>
              <a:rPr lang="en-US" sz="3600" dirty="0" smtClean="0"/>
              <a:t>, PhD</a:t>
            </a:r>
          </a:p>
          <a:p>
            <a:pPr algn="ctr"/>
            <a:r>
              <a:rPr lang="en-US" sz="2400" i="1" dirty="0" smtClean="0"/>
              <a:t>Former Chair, </a:t>
            </a:r>
          </a:p>
          <a:p>
            <a:pPr algn="ctr"/>
            <a:r>
              <a:rPr lang="en-US" sz="2400" dirty="0" smtClean="0"/>
              <a:t>DLSU Graduate Guidance Department</a:t>
            </a:r>
          </a:p>
          <a:p>
            <a:pPr algn="ctr"/>
            <a:r>
              <a:rPr lang="en-US" sz="2400" i="1" dirty="0" smtClean="0"/>
              <a:t>President,</a:t>
            </a:r>
          </a:p>
          <a:p>
            <a:pPr algn="ctr"/>
            <a:r>
              <a:rPr lang="en-US" sz="2400" dirty="0" smtClean="0"/>
              <a:t>CEM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2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Iemes</a:t>
            </a:r>
            <a:r>
              <a:rPr lang="en-US" dirty="0" smtClean="0"/>
              <a:t>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A critical mass of trained professionals especially equipped with knowledge and skills in educational measurement and evaluation</a:t>
            </a:r>
            <a:endParaRPr lang="en-US" sz="3200" dirty="0"/>
          </a:p>
        </p:txBody>
      </p:sp>
      <p:pic>
        <p:nvPicPr>
          <p:cNvPr id="6146" name="Picture 2" descr="https://tse4.mm.bing.net/th?id=OIP.AQvYMWTN9U9ND-wMrMT0cQHaJV&amp;pid=15.1&amp;P=0&amp;w=300&amp;h=3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4" t="19333" r="9457" b="6889"/>
          <a:stretch/>
        </p:blipFill>
        <p:spPr bwMode="auto">
          <a:xfrm>
            <a:off x="3403600" y="4064000"/>
            <a:ext cx="16256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3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Master </a:t>
            </a:r>
            <a:r>
              <a:rPr lang="en-US" sz="3600" dirty="0"/>
              <a:t>of Science in Educational </a:t>
            </a:r>
            <a:r>
              <a:rPr lang="en-US" sz="3600" dirty="0" smtClean="0"/>
              <a:t>Measurement </a:t>
            </a:r>
            <a:r>
              <a:rPr lang="en-US" sz="3600" dirty="0"/>
              <a:t>and Evaluation </a:t>
            </a:r>
            <a:endParaRPr lang="en-US" sz="3600" dirty="0" smtClean="0"/>
          </a:p>
          <a:p>
            <a:pPr algn="ctr"/>
            <a:r>
              <a:rPr lang="en-US" sz="3600" dirty="0" smtClean="0"/>
              <a:t>(</a:t>
            </a:r>
            <a:r>
              <a:rPr lang="en-US" sz="3600" dirty="0"/>
              <a:t>MSEDMEV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3417" y="2002779"/>
            <a:ext cx="76315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Counselor Education Department</a:t>
            </a:r>
          </a:p>
          <a:p>
            <a:pPr algn="ctr"/>
            <a:r>
              <a:rPr lang="en-US" sz="2800" dirty="0" smtClean="0"/>
              <a:t>DLSU College of Education</a:t>
            </a:r>
          </a:p>
          <a:p>
            <a:endParaRPr lang="en-US" sz="2800" dirty="0"/>
          </a:p>
          <a:p>
            <a:pPr algn="ctr"/>
            <a:r>
              <a:rPr lang="en-US" sz="3200" b="1" dirty="0" smtClean="0"/>
              <a:t>Rose Marie Salazar-</a:t>
            </a:r>
            <a:r>
              <a:rPr lang="en-US" sz="3200" b="1" dirty="0" err="1" smtClean="0"/>
              <a:t>Clemeña</a:t>
            </a:r>
            <a:r>
              <a:rPr lang="en-US" sz="3200" b="1" dirty="0" smtClean="0"/>
              <a:t>, PhD</a:t>
            </a:r>
          </a:p>
          <a:p>
            <a:pPr algn="ctr"/>
            <a:r>
              <a:rPr lang="en-US" sz="2800" dirty="0" smtClean="0"/>
              <a:t>Chair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1000" y="2202119"/>
            <a:ext cx="7467600" cy="26629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2191" y="5410200"/>
            <a:ext cx="7176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a rigorous 12-month program (3 trimesters, 1 summer) for fulltime students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3417" y="5287131"/>
            <a:ext cx="7395183" cy="1078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6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Co-Directors: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Dr. Leticia M. </a:t>
            </a:r>
            <a:r>
              <a:rPr lang="en-US" dirty="0" err="1" smtClean="0"/>
              <a:t>Asuzano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Dr. Rose Marie Salazar-</a:t>
            </a:r>
            <a:r>
              <a:rPr lang="en-US" dirty="0" err="1" smtClean="0"/>
              <a:t>Clemeña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Financial Support: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</a:p>
          <a:p>
            <a:pPr marL="0" indent="0" algn="ctr">
              <a:buNone/>
            </a:pPr>
            <a:r>
              <a:rPr lang="en-US" dirty="0" smtClean="0"/>
              <a:t>Fund for Assistance to Private Education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8194" name="Picture 2" descr="FA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91000"/>
            <a:ext cx="9525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1524001"/>
            <a:ext cx="74676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MSEDMEV BATCHES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1985-1987</a:t>
            </a:r>
            <a:endParaRPr lang="en-US" sz="3600" dirty="0" smtClean="0"/>
          </a:p>
          <a:p>
            <a:r>
              <a:rPr lang="en-US" sz="3600" dirty="0" smtClean="0"/>
              <a:t>1990-1996</a:t>
            </a:r>
            <a:endParaRPr lang="en-US" sz="3600" dirty="0" smtClean="0"/>
          </a:p>
          <a:p>
            <a:r>
              <a:rPr lang="en-US" sz="3600" dirty="0" smtClean="0"/>
              <a:t>1999-2002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3047999"/>
            <a:ext cx="36182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9 batches</a:t>
            </a:r>
          </a:p>
          <a:p>
            <a:r>
              <a:rPr lang="en-US" sz="3600" dirty="0" smtClean="0"/>
              <a:t>N </a:t>
            </a:r>
            <a:r>
              <a:rPr lang="en-US" sz="3600" dirty="0" smtClean="0"/>
              <a:t>= 131 students</a:t>
            </a:r>
            <a:endParaRPr lang="en-US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5029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4248328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35814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00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Msedmev</a:t>
            </a:r>
            <a:r>
              <a:rPr lang="en-US" dirty="0" smtClean="0"/>
              <a:t> grad’s mission</a:t>
            </a:r>
            <a:endParaRPr lang="en-US" dirty="0"/>
          </a:p>
        </p:txBody>
      </p:sp>
      <p:pic>
        <p:nvPicPr>
          <p:cNvPr id="9218" name="Picture 2" descr="https://tse1.mm.bing.net/th?id=OIP.UL1NyhxwA7aqYFuUFGDh9gHaC9&amp;pid=15.1&amp;P=0&amp;w=461&amp;h=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43910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tse1.mm.bing.net/th?id=OIP.XL3kKtVIJxlBWpbLaLzmKwHaFA&amp;pid=15.1&amp;P=0&amp;w=292&amp;h=1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2" y="4419600"/>
            <a:ext cx="27813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72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182</TotalTime>
  <Words>268</Words>
  <Application>Microsoft Macintosh PowerPoint</Application>
  <PresentationFormat>On-screen Show (4:3)</PresentationFormat>
  <Paragraphs>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Trebuchet MS</vt:lpstr>
      <vt:lpstr>Wingdings</vt:lpstr>
      <vt:lpstr>Wingdings 2</vt:lpstr>
      <vt:lpstr>Opulent</vt:lpstr>
      <vt:lpstr>PEMEA:   HOW IT ALL BEGAN</vt:lpstr>
      <vt:lpstr>PowerPoint Presentation</vt:lpstr>
      <vt:lpstr>background</vt:lpstr>
      <vt:lpstr>PowerPoint Presentation</vt:lpstr>
      <vt:lpstr>Iemes vision</vt:lpstr>
      <vt:lpstr>PowerPoint Presentation</vt:lpstr>
      <vt:lpstr>iemes</vt:lpstr>
      <vt:lpstr>MSEDMEV BATCHES</vt:lpstr>
      <vt:lpstr>Msedmev grad’s mission</vt:lpstr>
      <vt:lpstr>PowerPoint Presentation</vt:lpstr>
      <vt:lpstr>Ay 2007-2008</vt:lpstr>
      <vt:lpstr>August 6-7, 2008</vt:lpstr>
      <vt:lpstr>August 6-7, 2008</vt:lpstr>
      <vt:lpstr>national organization of edmev practitioners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Personal</dc:creator>
  <cp:lastModifiedBy>MUBalagtas</cp:lastModifiedBy>
  <cp:revision>13</cp:revision>
  <dcterms:created xsi:type="dcterms:W3CDTF">2018-08-22T14:01:08Z</dcterms:created>
  <dcterms:modified xsi:type="dcterms:W3CDTF">2018-08-23T01:48:21Z</dcterms:modified>
</cp:coreProperties>
</file>