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1" r:id="rId4"/>
    <p:sldId id="263" r:id="rId5"/>
    <p:sldId id="262" r:id="rId6"/>
    <p:sldId id="264" r:id="rId7"/>
    <p:sldId id="265" r:id="rId8"/>
    <p:sldId id="266" r:id="rId9"/>
    <p:sldId id="278" r:id="rId10"/>
    <p:sldId id="267" r:id="rId11"/>
    <p:sldId id="28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38"/>
    <p:restoredTop sz="92574"/>
  </p:normalViewPr>
  <p:slideViewPr>
    <p:cSldViewPr snapToGrid="0" snapToObjects="1">
      <p:cViewPr varScale="1">
        <p:scale>
          <a:sx n="42" d="100"/>
          <a:sy n="42" d="100"/>
        </p:scale>
        <p:origin x="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Regional Passing Percentage (2015-2017)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4A</c:v>
                </c:pt>
                <c:pt idx="4">
                  <c:v>Region 4B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 </c:v>
                </c:pt>
                <c:pt idx="9">
                  <c:v>Region 9 </c:v>
                </c:pt>
                <c:pt idx="10">
                  <c:v>Region 10 </c:v>
                </c:pt>
                <c:pt idx="11">
                  <c:v>Region 11</c:v>
                </c:pt>
                <c:pt idx="12">
                  <c:v>Region 12</c:v>
                </c:pt>
                <c:pt idx="13">
                  <c:v>Region 13</c:v>
                </c:pt>
                <c:pt idx="14">
                  <c:v>ARMM</c:v>
                </c:pt>
                <c:pt idx="15">
                  <c:v>CAR</c:v>
                </c:pt>
                <c:pt idx="16">
                  <c:v>NCR</c:v>
                </c:pt>
                <c:pt idx="17">
                  <c:v>NIR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10.85</c:v>
                </c:pt>
                <c:pt idx="1">
                  <c:v>7.6499999999999977</c:v>
                </c:pt>
                <c:pt idx="2">
                  <c:v>14.11</c:v>
                </c:pt>
                <c:pt idx="3">
                  <c:v>11.55</c:v>
                </c:pt>
                <c:pt idx="4">
                  <c:v>11.05</c:v>
                </c:pt>
                <c:pt idx="5">
                  <c:v>12.9</c:v>
                </c:pt>
                <c:pt idx="6">
                  <c:v>14.25</c:v>
                </c:pt>
                <c:pt idx="7">
                  <c:v>11.44</c:v>
                </c:pt>
                <c:pt idx="8">
                  <c:v>16.010000000000002</c:v>
                </c:pt>
                <c:pt idx="9">
                  <c:v>8.64</c:v>
                </c:pt>
                <c:pt idx="10">
                  <c:v>9.06</c:v>
                </c:pt>
                <c:pt idx="11">
                  <c:v>14.79</c:v>
                </c:pt>
                <c:pt idx="12">
                  <c:v>9.36</c:v>
                </c:pt>
                <c:pt idx="13">
                  <c:v>9.75</c:v>
                </c:pt>
                <c:pt idx="14">
                  <c:v>6.48</c:v>
                </c:pt>
                <c:pt idx="15">
                  <c:v>13.17</c:v>
                </c:pt>
                <c:pt idx="16">
                  <c:v>14.27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D-458C-83AA-4140135A1D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4A</c:v>
                </c:pt>
                <c:pt idx="4">
                  <c:v>Region 4B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 </c:v>
                </c:pt>
                <c:pt idx="9">
                  <c:v>Region 9 </c:v>
                </c:pt>
                <c:pt idx="10">
                  <c:v>Region 10 </c:v>
                </c:pt>
                <c:pt idx="11">
                  <c:v>Region 11</c:v>
                </c:pt>
                <c:pt idx="12">
                  <c:v>Region 12</c:v>
                </c:pt>
                <c:pt idx="13">
                  <c:v>Region 13</c:v>
                </c:pt>
                <c:pt idx="14">
                  <c:v>ARMM</c:v>
                </c:pt>
                <c:pt idx="15">
                  <c:v>CAR</c:v>
                </c:pt>
                <c:pt idx="16">
                  <c:v>NCR</c:v>
                </c:pt>
                <c:pt idx="17">
                  <c:v>NIR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2.38</c:v>
                </c:pt>
                <c:pt idx="1">
                  <c:v>1.94</c:v>
                </c:pt>
                <c:pt idx="2">
                  <c:v>2.85</c:v>
                </c:pt>
                <c:pt idx="3">
                  <c:v>2.2799999999999998</c:v>
                </c:pt>
                <c:pt idx="4">
                  <c:v>1.73</c:v>
                </c:pt>
                <c:pt idx="5">
                  <c:v>2.66</c:v>
                </c:pt>
                <c:pt idx="6">
                  <c:v>3.01</c:v>
                </c:pt>
                <c:pt idx="7">
                  <c:v>2.25</c:v>
                </c:pt>
                <c:pt idx="8">
                  <c:v>3.53</c:v>
                </c:pt>
                <c:pt idx="9">
                  <c:v>1.1499999999999999</c:v>
                </c:pt>
                <c:pt idx="10">
                  <c:v>1.71</c:v>
                </c:pt>
                <c:pt idx="11">
                  <c:v>2.84</c:v>
                </c:pt>
                <c:pt idx="12">
                  <c:v>1.1299999999999999</c:v>
                </c:pt>
                <c:pt idx="13">
                  <c:v>1.85</c:v>
                </c:pt>
                <c:pt idx="14">
                  <c:v>0</c:v>
                </c:pt>
                <c:pt idx="15">
                  <c:v>2.2000000000000002</c:v>
                </c:pt>
                <c:pt idx="16">
                  <c:v>1.83</c:v>
                </c:pt>
                <c:pt idx="17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D-458C-83AA-4140135A1D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4A</c:v>
                </c:pt>
                <c:pt idx="4">
                  <c:v>Region 4B</c:v>
                </c:pt>
                <c:pt idx="5">
                  <c:v>Region 5</c:v>
                </c:pt>
                <c:pt idx="6">
                  <c:v>Region 6</c:v>
                </c:pt>
                <c:pt idx="7">
                  <c:v>Region 7</c:v>
                </c:pt>
                <c:pt idx="8">
                  <c:v>Region 8 </c:v>
                </c:pt>
                <c:pt idx="9">
                  <c:v>Region 9 </c:v>
                </c:pt>
                <c:pt idx="10">
                  <c:v>Region 10 </c:v>
                </c:pt>
                <c:pt idx="11">
                  <c:v>Region 11</c:v>
                </c:pt>
                <c:pt idx="12">
                  <c:v>Region 12</c:v>
                </c:pt>
                <c:pt idx="13">
                  <c:v>Region 13</c:v>
                </c:pt>
                <c:pt idx="14">
                  <c:v>ARMM</c:v>
                </c:pt>
                <c:pt idx="15">
                  <c:v>CAR</c:v>
                </c:pt>
                <c:pt idx="16">
                  <c:v>NCR</c:v>
                </c:pt>
                <c:pt idx="17">
                  <c:v>NIR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30.1</c:v>
                </c:pt>
                <c:pt idx="1">
                  <c:v>29.98</c:v>
                </c:pt>
                <c:pt idx="2">
                  <c:v>28.17</c:v>
                </c:pt>
                <c:pt idx="3">
                  <c:v>22.06</c:v>
                </c:pt>
                <c:pt idx="4">
                  <c:v>23.24</c:v>
                </c:pt>
                <c:pt idx="5">
                  <c:v>21.8</c:v>
                </c:pt>
                <c:pt idx="6">
                  <c:v>27.09</c:v>
                </c:pt>
                <c:pt idx="7">
                  <c:v>27.69</c:v>
                </c:pt>
                <c:pt idx="8">
                  <c:v>25.88</c:v>
                </c:pt>
                <c:pt idx="9">
                  <c:v>16.36</c:v>
                </c:pt>
                <c:pt idx="10">
                  <c:v>21.17</c:v>
                </c:pt>
                <c:pt idx="11">
                  <c:v>22.76</c:v>
                </c:pt>
                <c:pt idx="12">
                  <c:v>17.010000000000002</c:v>
                </c:pt>
                <c:pt idx="13">
                  <c:v>22.34</c:v>
                </c:pt>
                <c:pt idx="14">
                  <c:v>8.57</c:v>
                </c:pt>
                <c:pt idx="15">
                  <c:v>30.33</c:v>
                </c:pt>
                <c:pt idx="16">
                  <c:v>31.33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D-458C-83AA-4140135A1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924496"/>
        <c:axId val="2084928512"/>
      </c:barChart>
      <c:catAx>
        <c:axId val="208492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928512"/>
        <c:crosses val="autoZero"/>
        <c:auto val="1"/>
        <c:lblAlgn val="ctr"/>
        <c:lblOffset val="100"/>
        <c:noMultiLvlLbl val="0"/>
      </c:catAx>
      <c:valAx>
        <c:axId val="208492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92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Passing Rate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IVA</c:v>
                </c:pt>
                <c:pt idx="4">
                  <c:v>IVB</c:v>
                </c:pt>
                <c:pt idx="5">
                  <c:v>V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</c:v>
                </c:pt>
                <c:pt idx="11">
                  <c:v>XI</c:v>
                </c:pt>
                <c:pt idx="12">
                  <c:v>XII</c:v>
                </c:pt>
                <c:pt idx="13">
                  <c:v>XIII</c:v>
                </c:pt>
                <c:pt idx="14">
                  <c:v>ARMM</c:v>
                </c:pt>
                <c:pt idx="15">
                  <c:v>CAR</c:v>
                </c:pt>
                <c:pt idx="16">
                  <c:v>NCR</c:v>
                </c:pt>
                <c:pt idx="17">
                  <c:v>Overall 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14.44</c:v>
                </c:pt>
                <c:pt idx="1">
                  <c:v>13.19</c:v>
                </c:pt>
                <c:pt idx="2">
                  <c:v>15.04</c:v>
                </c:pt>
                <c:pt idx="3">
                  <c:v>11.96</c:v>
                </c:pt>
                <c:pt idx="4">
                  <c:v>12</c:v>
                </c:pt>
                <c:pt idx="5">
                  <c:v>12.45</c:v>
                </c:pt>
                <c:pt idx="6">
                  <c:v>14.78</c:v>
                </c:pt>
                <c:pt idx="7">
                  <c:v>13.79</c:v>
                </c:pt>
                <c:pt idx="8">
                  <c:v>15.15</c:v>
                </c:pt>
                <c:pt idx="9">
                  <c:v>8.7200000000000006</c:v>
                </c:pt>
                <c:pt idx="10">
                  <c:v>10.65</c:v>
                </c:pt>
                <c:pt idx="11">
                  <c:v>13.46</c:v>
                </c:pt>
                <c:pt idx="12">
                  <c:v>9.17</c:v>
                </c:pt>
                <c:pt idx="13">
                  <c:v>11.31</c:v>
                </c:pt>
                <c:pt idx="14">
                  <c:v>5</c:v>
                </c:pt>
                <c:pt idx="15">
                  <c:v>15.23</c:v>
                </c:pt>
                <c:pt idx="16">
                  <c:v>15.8</c:v>
                </c:pt>
                <c:pt idx="17">
                  <c:v>12.92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C-4B30-A9F3-09D8257A9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862576"/>
        <c:axId val="2084865984"/>
      </c:barChart>
      <c:catAx>
        <c:axId val="20848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865984"/>
        <c:crosses val="autoZero"/>
        <c:auto val="1"/>
        <c:lblAlgn val="ctr"/>
        <c:lblOffset val="100"/>
        <c:noMultiLvlLbl val="0"/>
      </c:catAx>
      <c:valAx>
        <c:axId val="208486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86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566B0-0046-FC4E-93B0-7834664C7260}" type="doc">
      <dgm:prSet loTypeId="urn:microsoft.com/office/officeart/2005/8/layout/radial6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462681-B6FA-FE44-A574-79712DBD4189}">
      <dgm:prSet phldrT="[Text]"/>
      <dgm:spPr/>
      <dgm:t>
        <a:bodyPr/>
        <a:lstStyle/>
        <a:p>
          <a:r>
            <a:rPr lang="en-US" dirty="0" smtClean="0"/>
            <a:t>Competency</a:t>
          </a:r>
          <a:endParaRPr lang="en-US" dirty="0"/>
        </a:p>
      </dgm:t>
    </dgm:pt>
    <dgm:pt modelId="{C070F2A2-D289-7A40-B544-A4EDFC2A6484}" type="parTrans" cxnId="{D4873863-8ECF-3D41-84BE-62188DE6DE87}">
      <dgm:prSet/>
      <dgm:spPr/>
      <dgm:t>
        <a:bodyPr/>
        <a:lstStyle/>
        <a:p>
          <a:endParaRPr lang="en-US"/>
        </a:p>
      </dgm:t>
    </dgm:pt>
    <dgm:pt modelId="{86DC5E84-87C0-A14D-AF57-E6D8DE2B5024}" type="sibTrans" cxnId="{D4873863-8ECF-3D41-84BE-62188DE6DE87}">
      <dgm:prSet/>
      <dgm:spPr/>
      <dgm:t>
        <a:bodyPr/>
        <a:lstStyle/>
        <a:p>
          <a:endParaRPr lang="en-US"/>
        </a:p>
      </dgm:t>
    </dgm:pt>
    <dgm:pt modelId="{6C6FA615-FA4E-8044-928D-47431F3E05DF}">
      <dgm:prSet phldrT="[Text]" custT="1"/>
      <dgm:spPr/>
      <dgm:t>
        <a:bodyPr/>
        <a:lstStyle/>
        <a:p>
          <a:r>
            <a:rPr lang="en-US" sz="2000" dirty="0" smtClean="0"/>
            <a:t>RSPI</a:t>
          </a:r>
          <a:endParaRPr lang="en-US" sz="2000" dirty="0"/>
        </a:p>
      </dgm:t>
    </dgm:pt>
    <dgm:pt modelId="{F893C7BD-CFDC-584E-BDEC-855C07BC426C}" type="parTrans" cxnId="{D39BA735-6A07-2840-80DE-7B954D7AE30E}">
      <dgm:prSet/>
      <dgm:spPr/>
      <dgm:t>
        <a:bodyPr/>
        <a:lstStyle/>
        <a:p>
          <a:endParaRPr lang="en-US"/>
        </a:p>
      </dgm:t>
    </dgm:pt>
    <dgm:pt modelId="{AE7F53CF-D056-9548-A6A6-B66747CB8B05}" type="sibTrans" cxnId="{D39BA735-6A07-2840-80DE-7B954D7AE30E}">
      <dgm:prSet/>
      <dgm:spPr/>
      <dgm:t>
        <a:bodyPr/>
        <a:lstStyle/>
        <a:p>
          <a:endParaRPr lang="en-US"/>
        </a:p>
      </dgm:t>
    </dgm:pt>
    <dgm:pt modelId="{F64CC0BC-58B1-614D-9907-5163D5461E4E}">
      <dgm:prSet phldrT="[Text]" custT="1"/>
      <dgm:spPr/>
      <dgm:t>
        <a:bodyPr/>
        <a:lstStyle/>
        <a:p>
          <a:r>
            <a:rPr lang="en-US" sz="1800" dirty="0" err="1" smtClean="0"/>
            <a:t>Perf</a:t>
          </a:r>
          <a:r>
            <a:rPr lang="en-US" sz="1800" dirty="0" smtClean="0"/>
            <a:t>. </a:t>
          </a:r>
          <a:r>
            <a:rPr lang="en-US" sz="1800" dirty="0" err="1" smtClean="0"/>
            <a:t>Mngt</a:t>
          </a:r>
          <a:r>
            <a:rPr lang="en-US" sz="1800" dirty="0" smtClean="0"/>
            <a:t>. </a:t>
          </a:r>
          <a:endParaRPr lang="en-US" sz="1800" dirty="0"/>
        </a:p>
      </dgm:t>
    </dgm:pt>
    <dgm:pt modelId="{56FC7528-1C52-A240-8C8A-738CC13723ED}" type="parTrans" cxnId="{726EE92D-C72B-7841-9E78-E266A622E771}">
      <dgm:prSet/>
      <dgm:spPr/>
      <dgm:t>
        <a:bodyPr/>
        <a:lstStyle/>
        <a:p>
          <a:endParaRPr lang="en-US"/>
        </a:p>
      </dgm:t>
    </dgm:pt>
    <dgm:pt modelId="{6528F7B7-8BBD-E441-A7DF-AEA195D03A54}" type="sibTrans" cxnId="{726EE92D-C72B-7841-9E78-E266A622E771}">
      <dgm:prSet/>
      <dgm:spPr/>
      <dgm:t>
        <a:bodyPr/>
        <a:lstStyle/>
        <a:p>
          <a:endParaRPr lang="en-US"/>
        </a:p>
      </dgm:t>
    </dgm:pt>
    <dgm:pt modelId="{E44E1332-10B4-1141-A305-B7EF69003D57}">
      <dgm:prSet phldrT="[Text]" custT="1"/>
      <dgm:spPr/>
      <dgm:t>
        <a:bodyPr/>
        <a:lstStyle/>
        <a:p>
          <a:r>
            <a:rPr lang="en-US" sz="1600" dirty="0" smtClean="0"/>
            <a:t>L and D </a:t>
          </a:r>
          <a:endParaRPr lang="en-US" sz="1600" dirty="0"/>
        </a:p>
      </dgm:t>
    </dgm:pt>
    <dgm:pt modelId="{042432DD-C265-7046-904A-252CC580805E}" type="parTrans" cxnId="{3D4E484B-021D-AB41-96CF-E94A26BA7254}">
      <dgm:prSet/>
      <dgm:spPr/>
      <dgm:t>
        <a:bodyPr/>
        <a:lstStyle/>
        <a:p>
          <a:endParaRPr lang="en-US"/>
        </a:p>
      </dgm:t>
    </dgm:pt>
    <dgm:pt modelId="{7D5B3A74-7E70-F647-BA87-9A2E4D3E0D2B}" type="sibTrans" cxnId="{3D4E484B-021D-AB41-96CF-E94A26BA7254}">
      <dgm:prSet/>
      <dgm:spPr/>
      <dgm:t>
        <a:bodyPr/>
        <a:lstStyle/>
        <a:p>
          <a:endParaRPr lang="en-US"/>
        </a:p>
      </dgm:t>
    </dgm:pt>
    <dgm:pt modelId="{F12C9A7B-6208-2C46-9CB3-45E97A1BDFD4}">
      <dgm:prSet phldrT="[Text]" custT="1"/>
      <dgm:spPr/>
      <dgm:t>
        <a:bodyPr/>
        <a:lstStyle/>
        <a:p>
          <a:r>
            <a:rPr lang="en-US" sz="1100" dirty="0"/>
            <a:t>Rewards and Recognition</a:t>
          </a:r>
          <a:r>
            <a:rPr lang="en-US" sz="1100" baseline="0" dirty="0"/>
            <a:t> </a:t>
          </a:r>
          <a:endParaRPr lang="en-US" sz="1100" dirty="0"/>
        </a:p>
      </dgm:t>
    </dgm:pt>
    <dgm:pt modelId="{6D23D22E-77B2-BE40-8885-9F71C2812852}" type="parTrans" cxnId="{33E0F000-98EA-924B-852E-A0D4C594F08B}">
      <dgm:prSet/>
      <dgm:spPr/>
      <dgm:t>
        <a:bodyPr/>
        <a:lstStyle/>
        <a:p>
          <a:endParaRPr lang="en-US"/>
        </a:p>
      </dgm:t>
    </dgm:pt>
    <dgm:pt modelId="{44103329-2AF1-6B46-AEEB-66E0FF48D9D4}" type="sibTrans" cxnId="{33E0F000-98EA-924B-852E-A0D4C594F08B}">
      <dgm:prSet/>
      <dgm:spPr/>
      <dgm:t>
        <a:bodyPr/>
        <a:lstStyle/>
        <a:p>
          <a:endParaRPr lang="en-US"/>
        </a:p>
      </dgm:t>
    </dgm:pt>
    <dgm:pt modelId="{60AFBA65-3ED4-CF4D-BDA2-339AA80C1704}" type="pres">
      <dgm:prSet presAssocID="{34B566B0-0046-FC4E-93B0-7834664C72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CD1B8-50C4-C949-8C3B-6296F274E627}" type="pres">
      <dgm:prSet presAssocID="{2A462681-B6FA-FE44-A574-79712DBD4189}" presName="centerShape" presStyleLbl="node0" presStyleIdx="0" presStyleCnt="1"/>
      <dgm:spPr/>
      <dgm:t>
        <a:bodyPr/>
        <a:lstStyle/>
        <a:p>
          <a:endParaRPr lang="en-US"/>
        </a:p>
      </dgm:t>
    </dgm:pt>
    <dgm:pt modelId="{7B29660E-156A-5148-B44E-20EFC5716097}" type="pres">
      <dgm:prSet presAssocID="{6C6FA615-FA4E-8044-928D-47431F3E05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A893E-46F4-D840-9F2D-295A24FF2847}" type="pres">
      <dgm:prSet presAssocID="{6C6FA615-FA4E-8044-928D-47431F3E05DF}" presName="dummy" presStyleCnt="0"/>
      <dgm:spPr/>
    </dgm:pt>
    <dgm:pt modelId="{9BC37F46-AEDF-A04B-9FDF-4516DC9D8E17}" type="pres">
      <dgm:prSet presAssocID="{AE7F53CF-D056-9548-A6A6-B66747CB8B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F4B6A81-B892-EE4A-90EE-73A633FC9D68}" type="pres">
      <dgm:prSet presAssocID="{F64CC0BC-58B1-614D-9907-5163D5461E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6B628-B876-254A-8EDA-73B214188A5F}" type="pres">
      <dgm:prSet presAssocID="{F64CC0BC-58B1-614D-9907-5163D5461E4E}" presName="dummy" presStyleCnt="0"/>
      <dgm:spPr/>
    </dgm:pt>
    <dgm:pt modelId="{7B4EA9CC-5A35-D445-BB3D-30568898A77C}" type="pres">
      <dgm:prSet presAssocID="{6528F7B7-8BBD-E441-A7DF-AEA195D03A5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A443065-EBBD-C64F-8A1E-AA60DA1B4C74}" type="pres">
      <dgm:prSet presAssocID="{E44E1332-10B4-1141-A305-B7EF69003D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C7C66-8CE7-DF4B-BC22-E6A4E701BBBB}" type="pres">
      <dgm:prSet presAssocID="{E44E1332-10B4-1141-A305-B7EF69003D57}" presName="dummy" presStyleCnt="0"/>
      <dgm:spPr/>
    </dgm:pt>
    <dgm:pt modelId="{70ACBB8F-8081-674E-A22F-C5441A7D8448}" type="pres">
      <dgm:prSet presAssocID="{7D5B3A74-7E70-F647-BA87-9A2E4D3E0D2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C659038-430B-9246-B29C-C2A1262D35F7}" type="pres">
      <dgm:prSet presAssocID="{F12C9A7B-6208-2C46-9CB3-45E97A1BDF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0773-F23F-0448-8F87-78AC57573B9C}" type="pres">
      <dgm:prSet presAssocID="{F12C9A7B-6208-2C46-9CB3-45E97A1BDFD4}" presName="dummy" presStyleCnt="0"/>
      <dgm:spPr/>
    </dgm:pt>
    <dgm:pt modelId="{DE4B9F29-F391-274F-AF8E-BA5DDA959537}" type="pres">
      <dgm:prSet presAssocID="{44103329-2AF1-6B46-AEEB-66E0FF48D9D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9602947-1898-6E4B-8C09-42A5CE919E46}" type="presOf" srcId="{7D5B3A74-7E70-F647-BA87-9A2E4D3E0D2B}" destId="{70ACBB8F-8081-674E-A22F-C5441A7D8448}" srcOrd="0" destOrd="0" presId="urn:microsoft.com/office/officeart/2005/8/layout/radial6"/>
    <dgm:cxn modelId="{4BB4364D-CDFA-0241-8BB8-DDB4A66D6563}" type="presOf" srcId="{2A462681-B6FA-FE44-A574-79712DBD4189}" destId="{89ACD1B8-50C4-C949-8C3B-6296F274E627}" srcOrd="0" destOrd="0" presId="urn:microsoft.com/office/officeart/2005/8/layout/radial6"/>
    <dgm:cxn modelId="{4DC2F725-B497-1748-9DD6-65A03D5B67B4}" type="presOf" srcId="{34B566B0-0046-FC4E-93B0-7834664C7260}" destId="{60AFBA65-3ED4-CF4D-BDA2-339AA80C1704}" srcOrd="0" destOrd="0" presId="urn:microsoft.com/office/officeart/2005/8/layout/radial6"/>
    <dgm:cxn modelId="{4D789A6C-B2D0-8645-A620-B5FDEF1F787A}" type="presOf" srcId="{44103329-2AF1-6B46-AEEB-66E0FF48D9D4}" destId="{DE4B9F29-F391-274F-AF8E-BA5DDA959537}" srcOrd="0" destOrd="0" presId="urn:microsoft.com/office/officeart/2005/8/layout/radial6"/>
    <dgm:cxn modelId="{33E0F000-98EA-924B-852E-A0D4C594F08B}" srcId="{2A462681-B6FA-FE44-A574-79712DBD4189}" destId="{F12C9A7B-6208-2C46-9CB3-45E97A1BDFD4}" srcOrd="3" destOrd="0" parTransId="{6D23D22E-77B2-BE40-8885-9F71C2812852}" sibTransId="{44103329-2AF1-6B46-AEEB-66E0FF48D9D4}"/>
    <dgm:cxn modelId="{726EE92D-C72B-7841-9E78-E266A622E771}" srcId="{2A462681-B6FA-FE44-A574-79712DBD4189}" destId="{F64CC0BC-58B1-614D-9907-5163D5461E4E}" srcOrd="1" destOrd="0" parTransId="{56FC7528-1C52-A240-8C8A-738CC13723ED}" sibTransId="{6528F7B7-8BBD-E441-A7DF-AEA195D03A54}"/>
    <dgm:cxn modelId="{3D4E484B-021D-AB41-96CF-E94A26BA7254}" srcId="{2A462681-B6FA-FE44-A574-79712DBD4189}" destId="{E44E1332-10B4-1141-A305-B7EF69003D57}" srcOrd="2" destOrd="0" parTransId="{042432DD-C265-7046-904A-252CC580805E}" sibTransId="{7D5B3A74-7E70-F647-BA87-9A2E4D3E0D2B}"/>
    <dgm:cxn modelId="{37BB329A-CDEA-4643-BC60-46A38851130E}" type="presOf" srcId="{AE7F53CF-D056-9548-A6A6-B66747CB8B05}" destId="{9BC37F46-AEDF-A04B-9FDF-4516DC9D8E17}" srcOrd="0" destOrd="0" presId="urn:microsoft.com/office/officeart/2005/8/layout/radial6"/>
    <dgm:cxn modelId="{A451FA31-866E-764C-BBB3-EEADA6A65257}" type="presOf" srcId="{E44E1332-10B4-1141-A305-B7EF69003D57}" destId="{BA443065-EBBD-C64F-8A1E-AA60DA1B4C74}" srcOrd="0" destOrd="0" presId="urn:microsoft.com/office/officeart/2005/8/layout/radial6"/>
    <dgm:cxn modelId="{85DEA9EF-1A51-BC40-9DD3-5EB70F37B964}" type="presOf" srcId="{F64CC0BC-58B1-614D-9907-5163D5461E4E}" destId="{9F4B6A81-B892-EE4A-90EE-73A633FC9D68}" srcOrd="0" destOrd="0" presId="urn:microsoft.com/office/officeart/2005/8/layout/radial6"/>
    <dgm:cxn modelId="{BECEC2A4-8DCA-7641-B3AA-D25415BAB9A6}" type="presOf" srcId="{F12C9A7B-6208-2C46-9CB3-45E97A1BDFD4}" destId="{DC659038-430B-9246-B29C-C2A1262D35F7}" srcOrd="0" destOrd="0" presId="urn:microsoft.com/office/officeart/2005/8/layout/radial6"/>
    <dgm:cxn modelId="{D39BA735-6A07-2840-80DE-7B954D7AE30E}" srcId="{2A462681-B6FA-FE44-A574-79712DBD4189}" destId="{6C6FA615-FA4E-8044-928D-47431F3E05DF}" srcOrd="0" destOrd="0" parTransId="{F893C7BD-CFDC-584E-BDEC-855C07BC426C}" sibTransId="{AE7F53CF-D056-9548-A6A6-B66747CB8B05}"/>
    <dgm:cxn modelId="{83596137-544E-254C-B9CE-87EF4D886733}" type="presOf" srcId="{6528F7B7-8BBD-E441-A7DF-AEA195D03A54}" destId="{7B4EA9CC-5A35-D445-BB3D-30568898A77C}" srcOrd="0" destOrd="0" presId="urn:microsoft.com/office/officeart/2005/8/layout/radial6"/>
    <dgm:cxn modelId="{D4873863-8ECF-3D41-84BE-62188DE6DE87}" srcId="{34B566B0-0046-FC4E-93B0-7834664C7260}" destId="{2A462681-B6FA-FE44-A574-79712DBD4189}" srcOrd="0" destOrd="0" parTransId="{C070F2A2-D289-7A40-B544-A4EDFC2A6484}" sibTransId="{86DC5E84-87C0-A14D-AF57-E6D8DE2B5024}"/>
    <dgm:cxn modelId="{F9AF9071-2752-F743-ABCE-A8745D1EDD36}" type="presOf" srcId="{6C6FA615-FA4E-8044-928D-47431F3E05DF}" destId="{7B29660E-156A-5148-B44E-20EFC5716097}" srcOrd="0" destOrd="0" presId="urn:microsoft.com/office/officeart/2005/8/layout/radial6"/>
    <dgm:cxn modelId="{0675029B-76FF-C24F-AEE4-2CD1F2CA9B78}" type="presParOf" srcId="{60AFBA65-3ED4-CF4D-BDA2-339AA80C1704}" destId="{89ACD1B8-50C4-C949-8C3B-6296F274E627}" srcOrd="0" destOrd="0" presId="urn:microsoft.com/office/officeart/2005/8/layout/radial6"/>
    <dgm:cxn modelId="{8645DBB5-23C1-2B41-8448-E2D6499A815B}" type="presParOf" srcId="{60AFBA65-3ED4-CF4D-BDA2-339AA80C1704}" destId="{7B29660E-156A-5148-B44E-20EFC5716097}" srcOrd="1" destOrd="0" presId="urn:microsoft.com/office/officeart/2005/8/layout/radial6"/>
    <dgm:cxn modelId="{50C58A29-85C1-D149-8266-03A62550AC74}" type="presParOf" srcId="{60AFBA65-3ED4-CF4D-BDA2-339AA80C1704}" destId="{238A893E-46F4-D840-9F2D-295A24FF2847}" srcOrd="2" destOrd="0" presId="urn:microsoft.com/office/officeart/2005/8/layout/radial6"/>
    <dgm:cxn modelId="{9BDAEFB8-D953-FD47-9C73-B074D911561F}" type="presParOf" srcId="{60AFBA65-3ED4-CF4D-BDA2-339AA80C1704}" destId="{9BC37F46-AEDF-A04B-9FDF-4516DC9D8E17}" srcOrd="3" destOrd="0" presId="urn:microsoft.com/office/officeart/2005/8/layout/radial6"/>
    <dgm:cxn modelId="{00C82B77-DAC6-2947-BB08-5085F7C540D0}" type="presParOf" srcId="{60AFBA65-3ED4-CF4D-BDA2-339AA80C1704}" destId="{9F4B6A81-B892-EE4A-90EE-73A633FC9D68}" srcOrd="4" destOrd="0" presId="urn:microsoft.com/office/officeart/2005/8/layout/radial6"/>
    <dgm:cxn modelId="{ED575B08-79F6-824A-B31F-39AB2FA8FCAB}" type="presParOf" srcId="{60AFBA65-3ED4-CF4D-BDA2-339AA80C1704}" destId="{C476B628-B876-254A-8EDA-73B214188A5F}" srcOrd="5" destOrd="0" presId="urn:microsoft.com/office/officeart/2005/8/layout/radial6"/>
    <dgm:cxn modelId="{E15813E3-597C-5C42-B721-9EB50DAE6D13}" type="presParOf" srcId="{60AFBA65-3ED4-CF4D-BDA2-339AA80C1704}" destId="{7B4EA9CC-5A35-D445-BB3D-30568898A77C}" srcOrd="6" destOrd="0" presId="urn:microsoft.com/office/officeart/2005/8/layout/radial6"/>
    <dgm:cxn modelId="{427BCD54-1A3D-A841-A504-AF109ECE97EB}" type="presParOf" srcId="{60AFBA65-3ED4-CF4D-BDA2-339AA80C1704}" destId="{BA443065-EBBD-C64F-8A1E-AA60DA1B4C74}" srcOrd="7" destOrd="0" presId="urn:microsoft.com/office/officeart/2005/8/layout/radial6"/>
    <dgm:cxn modelId="{D623D1C7-DE2B-524D-863B-C98A876B456B}" type="presParOf" srcId="{60AFBA65-3ED4-CF4D-BDA2-339AA80C1704}" destId="{E6AC7C66-8CE7-DF4B-BC22-E6A4E701BBBB}" srcOrd="8" destOrd="0" presId="urn:microsoft.com/office/officeart/2005/8/layout/radial6"/>
    <dgm:cxn modelId="{A98064AF-304C-4E4F-B480-F3DE298CF832}" type="presParOf" srcId="{60AFBA65-3ED4-CF4D-BDA2-339AA80C1704}" destId="{70ACBB8F-8081-674E-A22F-C5441A7D8448}" srcOrd="9" destOrd="0" presId="urn:microsoft.com/office/officeart/2005/8/layout/radial6"/>
    <dgm:cxn modelId="{5BB55679-67DE-E049-BCAB-9F918DC405E7}" type="presParOf" srcId="{60AFBA65-3ED4-CF4D-BDA2-339AA80C1704}" destId="{DC659038-430B-9246-B29C-C2A1262D35F7}" srcOrd="10" destOrd="0" presId="urn:microsoft.com/office/officeart/2005/8/layout/radial6"/>
    <dgm:cxn modelId="{198F577F-799E-FB45-8FD9-E121016C3B80}" type="presParOf" srcId="{60AFBA65-3ED4-CF4D-BDA2-339AA80C1704}" destId="{43FD0773-F23F-0448-8F87-78AC57573B9C}" srcOrd="11" destOrd="0" presId="urn:microsoft.com/office/officeart/2005/8/layout/radial6"/>
    <dgm:cxn modelId="{7F2B7F9A-B11C-9C4A-B625-B071608CF7E5}" type="presParOf" srcId="{60AFBA65-3ED4-CF4D-BDA2-339AA80C1704}" destId="{DE4B9F29-F391-274F-AF8E-BA5DDA959537}" srcOrd="12" destOrd="0" presId="urn:microsoft.com/office/officeart/2005/8/layout/radial6"/>
  </dgm:cxnLst>
  <dgm:bg>
    <a:noFill/>
  </dgm:bg>
  <dgm:whole>
    <a:ln>
      <a:solidFill>
        <a:schemeClr val="bg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23320-14BD-0B44-BB1B-EFDCAE273126}" type="doc">
      <dgm:prSet loTypeId="urn:microsoft.com/office/officeart/2005/8/layout/venn1" loCatId="" qsTypeId="urn:microsoft.com/office/officeart/2005/8/quickstyle/simple4" qsCatId="simple" csTypeId="urn:microsoft.com/office/officeart/2005/8/colors/colorful3" csCatId="colorful" phldr="1"/>
      <dgm:spPr/>
    </dgm:pt>
    <dgm:pt modelId="{B7D7A58E-7169-DB4E-ADA4-A9B4C1CB80AD}">
      <dgm:prSet phldrT="[Text]"/>
      <dgm:spPr/>
      <dgm:t>
        <a:bodyPr/>
        <a:lstStyle/>
        <a:p>
          <a:r>
            <a:rPr lang="en-US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Knowledge </a:t>
          </a:r>
          <a:endParaRPr lang="en-US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C17861AD-E9AF-1547-A2ED-CC2EBCF43477}" type="parTrans" cxnId="{73AC59C1-5EEC-4546-A2BE-E9B645847CB6}">
      <dgm:prSet/>
      <dgm:spPr/>
      <dgm:t>
        <a:bodyPr/>
        <a:lstStyle/>
        <a:p>
          <a:endParaRPr lang="en-US"/>
        </a:p>
      </dgm:t>
    </dgm:pt>
    <dgm:pt modelId="{86081A2E-2500-0140-A762-54E393D1063C}" type="sibTrans" cxnId="{73AC59C1-5EEC-4546-A2BE-E9B645847CB6}">
      <dgm:prSet/>
      <dgm:spPr/>
      <dgm:t>
        <a:bodyPr/>
        <a:lstStyle/>
        <a:p>
          <a:endParaRPr lang="en-US"/>
        </a:p>
      </dgm:t>
    </dgm:pt>
    <dgm:pt modelId="{38564244-913C-DA4E-8D5E-C4751D5F747A}">
      <dgm:prSet phldrT="[Text]"/>
      <dgm:spPr/>
      <dgm:t>
        <a:bodyPr/>
        <a:lstStyle/>
        <a:p>
          <a:r>
            <a:rPr lang="en-US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Attitude </a:t>
          </a:r>
          <a:endParaRPr lang="en-US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FBBA61A7-0376-D24B-A6A0-EBE573B26CAC}" type="parTrans" cxnId="{BDD7B108-2117-5840-AC54-CE5BCFA7710B}">
      <dgm:prSet/>
      <dgm:spPr/>
      <dgm:t>
        <a:bodyPr/>
        <a:lstStyle/>
        <a:p>
          <a:endParaRPr lang="en-US"/>
        </a:p>
      </dgm:t>
    </dgm:pt>
    <dgm:pt modelId="{96045C51-B807-854E-85C7-3506F49572FA}" type="sibTrans" cxnId="{BDD7B108-2117-5840-AC54-CE5BCFA7710B}">
      <dgm:prSet/>
      <dgm:spPr/>
      <dgm:t>
        <a:bodyPr/>
        <a:lstStyle/>
        <a:p>
          <a:endParaRPr lang="en-US"/>
        </a:p>
      </dgm:t>
    </dgm:pt>
    <dgm:pt modelId="{25170B08-500A-5D41-9973-DC6708A53862}">
      <dgm:prSet phldrT="[Text]"/>
      <dgm:spPr/>
      <dgm:t>
        <a:bodyPr/>
        <a:lstStyle/>
        <a:p>
          <a:r>
            <a:rPr lang="en-US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Skills </a:t>
          </a:r>
          <a:endParaRPr lang="en-US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gm:t>
    </dgm:pt>
    <dgm:pt modelId="{45729B1F-DCB7-7145-905D-9AE547D403E7}" type="parTrans" cxnId="{7A842F96-9C4A-7144-BBEA-2C64B4E0F2D9}">
      <dgm:prSet/>
      <dgm:spPr/>
      <dgm:t>
        <a:bodyPr/>
        <a:lstStyle/>
        <a:p>
          <a:endParaRPr lang="en-US"/>
        </a:p>
      </dgm:t>
    </dgm:pt>
    <dgm:pt modelId="{447E6509-DD90-8E40-A8C6-6A269AE83725}" type="sibTrans" cxnId="{7A842F96-9C4A-7144-BBEA-2C64B4E0F2D9}">
      <dgm:prSet/>
      <dgm:spPr/>
      <dgm:t>
        <a:bodyPr/>
        <a:lstStyle/>
        <a:p>
          <a:endParaRPr lang="en-US"/>
        </a:p>
      </dgm:t>
    </dgm:pt>
    <dgm:pt modelId="{33996BC2-F56C-5547-A563-35F883F2CBA6}" type="pres">
      <dgm:prSet presAssocID="{CE423320-14BD-0B44-BB1B-EFDCAE273126}" presName="compositeShape" presStyleCnt="0">
        <dgm:presLayoutVars>
          <dgm:chMax val="7"/>
          <dgm:dir/>
          <dgm:resizeHandles val="exact"/>
        </dgm:presLayoutVars>
      </dgm:prSet>
      <dgm:spPr/>
    </dgm:pt>
    <dgm:pt modelId="{4B7F7A01-D37A-3340-8FF1-B6766606266D}" type="pres">
      <dgm:prSet presAssocID="{B7D7A58E-7169-DB4E-ADA4-A9B4C1CB80AD}" presName="circ1" presStyleLbl="vennNode1" presStyleIdx="0" presStyleCnt="3"/>
      <dgm:spPr/>
      <dgm:t>
        <a:bodyPr/>
        <a:lstStyle/>
        <a:p>
          <a:endParaRPr lang="en-US"/>
        </a:p>
      </dgm:t>
    </dgm:pt>
    <dgm:pt modelId="{CB2A3668-3189-6C4B-A053-FA3C951A452A}" type="pres">
      <dgm:prSet presAssocID="{B7D7A58E-7169-DB4E-ADA4-A9B4C1CB80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278DF-E829-ED47-B8FE-7DC9B3EF5CB1}" type="pres">
      <dgm:prSet presAssocID="{38564244-913C-DA4E-8D5E-C4751D5F747A}" presName="circ2" presStyleLbl="vennNode1" presStyleIdx="1" presStyleCnt="3"/>
      <dgm:spPr/>
      <dgm:t>
        <a:bodyPr/>
        <a:lstStyle/>
        <a:p>
          <a:endParaRPr lang="en-US"/>
        </a:p>
      </dgm:t>
    </dgm:pt>
    <dgm:pt modelId="{2B51D179-F561-5644-BE02-F0244765A8D9}" type="pres">
      <dgm:prSet presAssocID="{38564244-913C-DA4E-8D5E-C4751D5F74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2201B-EE9A-2F48-9F55-7389BF6BC60C}" type="pres">
      <dgm:prSet presAssocID="{25170B08-500A-5D41-9973-DC6708A53862}" presName="circ3" presStyleLbl="vennNode1" presStyleIdx="2" presStyleCnt="3"/>
      <dgm:spPr/>
      <dgm:t>
        <a:bodyPr/>
        <a:lstStyle/>
        <a:p>
          <a:endParaRPr lang="en-US"/>
        </a:p>
      </dgm:t>
    </dgm:pt>
    <dgm:pt modelId="{44D1E943-89D9-CF45-B044-A623217DF36C}" type="pres">
      <dgm:prSet presAssocID="{25170B08-500A-5D41-9973-DC6708A5386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842F96-9C4A-7144-BBEA-2C64B4E0F2D9}" srcId="{CE423320-14BD-0B44-BB1B-EFDCAE273126}" destId="{25170B08-500A-5D41-9973-DC6708A53862}" srcOrd="2" destOrd="0" parTransId="{45729B1F-DCB7-7145-905D-9AE547D403E7}" sibTransId="{447E6509-DD90-8E40-A8C6-6A269AE83725}"/>
    <dgm:cxn modelId="{575533BF-444A-E743-8831-1BBAC943F5FD}" type="presOf" srcId="{B7D7A58E-7169-DB4E-ADA4-A9B4C1CB80AD}" destId="{CB2A3668-3189-6C4B-A053-FA3C951A452A}" srcOrd="1" destOrd="0" presId="urn:microsoft.com/office/officeart/2005/8/layout/venn1"/>
    <dgm:cxn modelId="{EF81C333-BA29-ED41-AEEF-C73323315B5A}" type="presOf" srcId="{CE423320-14BD-0B44-BB1B-EFDCAE273126}" destId="{33996BC2-F56C-5547-A563-35F883F2CBA6}" srcOrd="0" destOrd="0" presId="urn:microsoft.com/office/officeart/2005/8/layout/venn1"/>
    <dgm:cxn modelId="{95CFDA4B-5F0E-974C-B791-D836BC09A289}" type="presOf" srcId="{38564244-913C-DA4E-8D5E-C4751D5F747A}" destId="{2B51D179-F561-5644-BE02-F0244765A8D9}" srcOrd="1" destOrd="0" presId="urn:microsoft.com/office/officeart/2005/8/layout/venn1"/>
    <dgm:cxn modelId="{7427B30E-974B-5F4D-9DDB-68E220A71F48}" type="presOf" srcId="{38564244-913C-DA4E-8D5E-C4751D5F747A}" destId="{DA0278DF-E829-ED47-B8FE-7DC9B3EF5CB1}" srcOrd="0" destOrd="0" presId="urn:microsoft.com/office/officeart/2005/8/layout/venn1"/>
    <dgm:cxn modelId="{68E8672A-CDBB-BF43-B4F8-EC66B414521F}" type="presOf" srcId="{25170B08-500A-5D41-9973-DC6708A53862}" destId="{44D1E943-89D9-CF45-B044-A623217DF36C}" srcOrd="1" destOrd="0" presId="urn:microsoft.com/office/officeart/2005/8/layout/venn1"/>
    <dgm:cxn modelId="{BDD7B108-2117-5840-AC54-CE5BCFA7710B}" srcId="{CE423320-14BD-0B44-BB1B-EFDCAE273126}" destId="{38564244-913C-DA4E-8D5E-C4751D5F747A}" srcOrd="1" destOrd="0" parTransId="{FBBA61A7-0376-D24B-A6A0-EBE573B26CAC}" sibTransId="{96045C51-B807-854E-85C7-3506F49572FA}"/>
    <dgm:cxn modelId="{0787E7CF-2DBC-0C42-B908-A33F53B746B7}" type="presOf" srcId="{B7D7A58E-7169-DB4E-ADA4-A9B4C1CB80AD}" destId="{4B7F7A01-D37A-3340-8FF1-B6766606266D}" srcOrd="0" destOrd="0" presId="urn:microsoft.com/office/officeart/2005/8/layout/venn1"/>
    <dgm:cxn modelId="{8FE60090-276A-5F49-962F-FEBF915A9CD1}" type="presOf" srcId="{25170B08-500A-5D41-9973-DC6708A53862}" destId="{50B2201B-EE9A-2F48-9F55-7389BF6BC60C}" srcOrd="0" destOrd="0" presId="urn:microsoft.com/office/officeart/2005/8/layout/venn1"/>
    <dgm:cxn modelId="{73AC59C1-5EEC-4546-A2BE-E9B645847CB6}" srcId="{CE423320-14BD-0B44-BB1B-EFDCAE273126}" destId="{B7D7A58E-7169-DB4E-ADA4-A9B4C1CB80AD}" srcOrd="0" destOrd="0" parTransId="{C17861AD-E9AF-1547-A2ED-CC2EBCF43477}" sibTransId="{86081A2E-2500-0140-A762-54E393D1063C}"/>
    <dgm:cxn modelId="{E3919C78-72E1-8E44-B9C3-C2D155E5E401}" type="presParOf" srcId="{33996BC2-F56C-5547-A563-35F883F2CBA6}" destId="{4B7F7A01-D37A-3340-8FF1-B6766606266D}" srcOrd="0" destOrd="0" presId="urn:microsoft.com/office/officeart/2005/8/layout/venn1"/>
    <dgm:cxn modelId="{AB7381BF-0116-E148-AC5D-4A144CAC69D8}" type="presParOf" srcId="{33996BC2-F56C-5547-A563-35F883F2CBA6}" destId="{CB2A3668-3189-6C4B-A053-FA3C951A452A}" srcOrd="1" destOrd="0" presId="urn:microsoft.com/office/officeart/2005/8/layout/venn1"/>
    <dgm:cxn modelId="{45AE199E-7BE1-A544-82A4-0A3B86F5EF55}" type="presParOf" srcId="{33996BC2-F56C-5547-A563-35F883F2CBA6}" destId="{DA0278DF-E829-ED47-B8FE-7DC9B3EF5CB1}" srcOrd="2" destOrd="0" presId="urn:microsoft.com/office/officeart/2005/8/layout/venn1"/>
    <dgm:cxn modelId="{9D609E15-8405-9247-82AC-5FA42159C699}" type="presParOf" srcId="{33996BC2-F56C-5547-A563-35F883F2CBA6}" destId="{2B51D179-F561-5644-BE02-F0244765A8D9}" srcOrd="3" destOrd="0" presId="urn:microsoft.com/office/officeart/2005/8/layout/venn1"/>
    <dgm:cxn modelId="{29624B8D-0754-184D-ABF0-504EC7730DF2}" type="presParOf" srcId="{33996BC2-F56C-5547-A563-35F883F2CBA6}" destId="{50B2201B-EE9A-2F48-9F55-7389BF6BC60C}" srcOrd="4" destOrd="0" presId="urn:microsoft.com/office/officeart/2005/8/layout/venn1"/>
    <dgm:cxn modelId="{785BFB83-574A-BA46-AEAA-A749DD5F0FAB}" type="presParOf" srcId="{33996BC2-F56C-5547-A563-35F883F2CBA6}" destId="{44D1E943-89D9-CF45-B044-A623217DF36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24839-1035-8C4E-AD42-F621D3310DD7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CFC9AF-7320-D24B-820B-92629E4CEB4A}">
      <dgm:prSet phldrT="[Text]"/>
      <dgm:spPr/>
      <dgm:t>
        <a:bodyPr/>
        <a:lstStyle/>
        <a:p>
          <a:r>
            <a:rPr lang="en-US" dirty="0" smtClean="0">
              <a:latin typeface="Arial Rounded MT Bold" charset="0"/>
              <a:ea typeface="Arial Rounded MT Bold" charset="0"/>
              <a:cs typeface="Arial Rounded MT Bold" charset="0"/>
            </a:rPr>
            <a:t>Educational Management Test </a:t>
          </a:r>
          <a:endParaRPr lang="en-US" dirty="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C3C7E874-3DDF-9D43-BF11-5CB405235C63}" type="parTrans" cxnId="{7F5CD401-1646-C747-A30C-8EDF30F27B77}">
      <dgm:prSet/>
      <dgm:spPr/>
      <dgm:t>
        <a:bodyPr/>
        <a:lstStyle/>
        <a:p>
          <a:endParaRPr lang="en-US"/>
        </a:p>
      </dgm:t>
    </dgm:pt>
    <dgm:pt modelId="{CE073D68-5E9B-6E4F-8894-18FFFFC08290}" type="sibTrans" cxnId="{7F5CD401-1646-C747-A30C-8EDF30F27B77}">
      <dgm:prSet/>
      <dgm:spPr/>
      <dgm:t>
        <a:bodyPr/>
        <a:lstStyle/>
        <a:p>
          <a:endParaRPr lang="en-US"/>
        </a:p>
      </dgm:t>
    </dgm:pt>
    <dgm:pt modelId="{88A013C4-D631-704C-88F1-7D58FD7E10A3}">
      <dgm:prSet phldrT="[Text]"/>
      <dgm:spPr/>
      <dgm:t>
        <a:bodyPr/>
        <a:lstStyle/>
        <a:p>
          <a:r>
            <a:rPr lang="en-US" dirty="0" smtClean="0">
              <a:latin typeface="Arial Rounded MT Bold" charset="0"/>
              <a:ea typeface="Arial Rounded MT Bold" charset="0"/>
              <a:cs typeface="Arial Rounded MT Bold" charset="0"/>
            </a:rPr>
            <a:t>Principals Test </a:t>
          </a:r>
          <a:endParaRPr lang="en-US" dirty="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2509EB43-0FDC-0145-A1CF-7E2411D4F3D0}" type="parTrans" cxnId="{D91D58AF-AEDB-D042-A707-BC3BC51D151D}">
      <dgm:prSet/>
      <dgm:spPr/>
      <dgm:t>
        <a:bodyPr/>
        <a:lstStyle/>
        <a:p>
          <a:endParaRPr lang="en-US"/>
        </a:p>
      </dgm:t>
    </dgm:pt>
    <dgm:pt modelId="{39CE9CEA-1101-C745-B53F-C9AFA318E917}" type="sibTrans" cxnId="{D91D58AF-AEDB-D042-A707-BC3BC51D151D}">
      <dgm:prSet/>
      <dgm:spPr/>
      <dgm:t>
        <a:bodyPr/>
        <a:lstStyle/>
        <a:p>
          <a:endParaRPr lang="en-US"/>
        </a:p>
      </dgm:t>
    </dgm:pt>
    <dgm:pt modelId="{E4E38C21-0A2D-0F4B-B107-4E5036B1AD70}">
      <dgm:prSet phldrT="[Text]"/>
      <dgm:spPr/>
      <dgm:t>
        <a:bodyPr/>
        <a:lstStyle/>
        <a:p>
          <a:r>
            <a:rPr lang="en-US" dirty="0" smtClean="0">
              <a:latin typeface="Arial Rounded MT Bold" charset="0"/>
              <a:ea typeface="Arial Rounded MT Bold" charset="0"/>
              <a:cs typeface="Arial Rounded MT Bold" charset="0"/>
            </a:rPr>
            <a:t>Behavioral</a:t>
          </a:r>
          <a:r>
            <a:rPr lang="en-US" baseline="0" dirty="0" smtClean="0">
              <a:latin typeface="Arial Rounded MT Bold" charset="0"/>
              <a:ea typeface="Arial Rounded MT Bold" charset="0"/>
              <a:cs typeface="Arial Rounded MT Bold" charset="0"/>
            </a:rPr>
            <a:t> Event Interviewing</a:t>
          </a:r>
          <a:endParaRPr lang="en-US" dirty="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9D812479-3BEE-D54C-A1A1-C1ABC37B231C}" type="parTrans" cxnId="{E7325706-C701-C545-815F-BC7464629062}">
      <dgm:prSet/>
      <dgm:spPr/>
      <dgm:t>
        <a:bodyPr/>
        <a:lstStyle/>
        <a:p>
          <a:endParaRPr lang="en-US"/>
        </a:p>
      </dgm:t>
    </dgm:pt>
    <dgm:pt modelId="{B76E4E60-BC06-5449-A2AC-DB995727260B}" type="sibTrans" cxnId="{E7325706-C701-C545-815F-BC7464629062}">
      <dgm:prSet/>
      <dgm:spPr/>
      <dgm:t>
        <a:bodyPr/>
        <a:lstStyle/>
        <a:p>
          <a:endParaRPr lang="en-US"/>
        </a:p>
      </dgm:t>
    </dgm:pt>
    <dgm:pt modelId="{7F448098-AC70-3641-870B-F02FAF73FA56}">
      <dgm:prSet phldrT="[Text]"/>
      <dgm:spPr/>
      <dgm:t>
        <a:bodyPr/>
        <a:lstStyle/>
        <a:p>
          <a:r>
            <a:rPr lang="en-US" dirty="0" smtClean="0">
              <a:latin typeface="Arial Rounded MT Bold" charset="0"/>
              <a:ea typeface="Arial Rounded MT Bold" charset="0"/>
              <a:cs typeface="Arial Rounded MT Bold" charset="0"/>
            </a:rPr>
            <a:t>PPST-Based</a:t>
          </a:r>
          <a:r>
            <a:rPr lang="en-US" baseline="0" dirty="0" smtClean="0">
              <a:latin typeface="Arial Rounded MT Bold" charset="0"/>
              <a:ea typeface="Arial Rounded MT Bold" charset="0"/>
              <a:cs typeface="Arial Rounded MT Bold" charset="0"/>
            </a:rPr>
            <a:t> Teacher Assessment</a:t>
          </a:r>
          <a:endParaRPr lang="en-US" dirty="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73E22397-C6CC-774E-8CAE-FB40BCD529B8}" type="parTrans" cxnId="{2C9ECE2A-BFEC-3E40-9831-CA1C5590AB3D}">
      <dgm:prSet/>
      <dgm:spPr/>
      <dgm:t>
        <a:bodyPr/>
        <a:lstStyle/>
        <a:p>
          <a:endParaRPr lang="en-US"/>
        </a:p>
      </dgm:t>
    </dgm:pt>
    <dgm:pt modelId="{F3942CCB-9766-544C-BBF8-079DDFC22E86}" type="sibTrans" cxnId="{2C9ECE2A-BFEC-3E40-9831-CA1C5590AB3D}">
      <dgm:prSet/>
      <dgm:spPr/>
      <dgm:t>
        <a:bodyPr/>
        <a:lstStyle/>
        <a:p>
          <a:endParaRPr lang="en-US"/>
        </a:p>
      </dgm:t>
    </dgm:pt>
    <dgm:pt modelId="{102FC856-75F8-9449-A55F-BFD0DE52BA1E}" type="pres">
      <dgm:prSet presAssocID="{90624839-1035-8C4E-AD42-F621D3310D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2822CA-7F7C-CB43-B059-7C2008636431}" type="pres">
      <dgm:prSet presAssocID="{AACFC9AF-7320-D24B-820B-92629E4CEB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75381-A5BD-1A49-8FA7-F11874703E16}" type="pres">
      <dgm:prSet presAssocID="{CE073D68-5E9B-6E4F-8894-18FFFFC08290}" presName="sibTrans" presStyleCnt="0"/>
      <dgm:spPr/>
    </dgm:pt>
    <dgm:pt modelId="{02F04A4E-DC8F-274E-B3D1-8E6B7AD2ADB1}" type="pres">
      <dgm:prSet presAssocID="{88A013C4-D631-704C-88F1-7D58FD7E10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4A8EA-7153-DA42-8688-BA07A0243722}" type="pres">
      <dgm:prSet presAssocID="{39CE9CEA-1101-C745-B53F-C9AFA318E917}" presName="sibTrans" presStyleCnt="0"/>
      <dgm:spPr/>
    </dgm:pt>
    <dgm:pt modelId="{A203F696-19E3-384F-AF29-F930538A2987}" type="pres">
      <dgm:prSet presAssocID="{E4E38C21-0A2D-0F4B-B107-4E5036B1AD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79CAA-4768-2B44-84F6-CCC32D779C93}" type="pres">
      <dgm:prSet presAssocID="{B76E4E60-BC06-5449-A2AC-DB995727260B}" presName="sibTrans" presStyleCnt="0"/>
      <dgm:spPr/>
    </dgm:pt>
    <dgm:pt modelId="{AB07D3AC-E57E-3D4E-BC53-F97626B0D9DA}" type="pres">
      <dgm:prSet presAssocID="{7F448098-AC70-3641-870B-F02FAF73FA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C53EE-2D9F-C04E-B689-429178E3EDF7}" type="presOf" srcId="{90624839-1035-8C4E-AD42-F621D3310DD7}" destId="{102FC856-75F8-9449-A55F-BFD0DE52BA1E}" srcOrd="0" destOrd="0" presId="urn:microsoft.com/office/officeart/2005/8/layout/default"/>
    <dgm:cxn modelId="{3248FEC0-866A-FC47-9077-F966C142CF68}" type="presOf" srcId="{88A013C4-D631-704C-88F1-7D58FD7E10A3}" destId="{02F04A4E-DC8F-274E-B3D1-8E6B7AD2ADB1}" srcOrd="0" destOrd="0" presId="urn:microsoft.com/office/officeart/2005/8/layout/default"/>
    <dgm:cxn modelId="{7F5CD401-1646-C747-A30C-8EDF30F27B77}" srcId="{90624839-1035-8C4E-AD42-F621D3310DD7}" destId="{AACFC9AF-7320-D24B-820B-92629E4CEB4A}" srcOrd="0" destOrd="0" parTransId="{C3C7E874-3DDF-9D43-BF11-5CB405235C63}" sibTransId="{CE073D68-5E9B-6E4F-8894-18FFFFC08290}"/>
    <dgm:cxn modelId="{2C9ECE2A-BFEC-3E40-9831-CA1C5590AB3D}" srcId="{90624839-1035-8C4E-AD42-F621D3310DD7}" destId="{7F448098-AC70-3641-870B-F02FAF73FA56}" srcOrd="3" destOrd="0" parTransId="{73E22397-C6CC-774E-8CAE-FB40BCD529B8}" sibTransId="{F3942CCB-9766-544C-BBF8-079DDFC22E86}"/>
    <dgm:cxn modelId="{D91D58AF-AEDB-D042-A707-BC3BC51D151D}" srcId="{90624839-1035-8C4E-AD42-F621D3310DD7}" destId="{88A013C4-D631-704C-88F1-7D58FD7E10A3}" srcOrd="1" destOrd="0" parTransId="{2509EB43-0FDC-0145-A1CF-7E2411D4F3D0}" sibTransId="{39CE9CEA-1101-C745-B53F-C9AFA318E917}"/>
    <dgm:cxn modelId="{98A29C8F-8EAC-924A-9EC2-BB2BD0CF3010}" type="presOf" srcId="{AACFC9AF-7320-D24B-820B-92629E4CEB4A}" destId="{D12822CA-7F7C-CB43-B059-7C2008636431}" srcOrd="0" destOrd="0" presId="urn:microsoft.com/office/officeart/2005/8/layout/default"/>
    <dgm:cxn modelId="{E7325706-C701-C545-815F-BC7464629062}" srcId="{90624839-1035-8C4E-AD42-F621D3310DD7}" destId="{E4E38C21-0A2D-0F4B-B107-4E5036B1AD70}" srcOrd="2" destOrd="0" parTransId="{9D812479-3BEE-D54C-A1A1-C1ABC37B231C}" sibTransId="{B76E4E60-BC06-5449-A2AC-DB995727260B}"/>
    <dgm:cxn modelId="{8EF6A3FE-8946-EC48-B6B7-B4F21C2B4E54}" type="presOf" srcId="{E4E38C21-0A2D-0F4B-B107-4E5036B1AD70}" destId="{A203F696-19E3-384F-AF29-F930538A2987}" srcOrd="0" destOrd="0" presId="urn:microsoft.com/office/officeart/2005/8/layout/default"/>
    <dgm:cxn modelId="{DB7CF474-5578-9A4E-977D-4B65B666D5FB}" type="presOf" srcId="{7F448098-AC70-3641-870B-F02FAF73FA56}" destId="{AB07D3AC-E57E-3D4E-BC53-F97626B0D9DA}" srcOrd="0" destOrd="0" presId="urn:microsoft.com/office/officeart/2005/8/layout/default"/>
    <dgm:cxn modelId="{BB62CB3F-0988-CB42-A949-1C7F6C8C54B8}" type="presParOf" srcId="{102FC856-75F8-9449-A55F-BFD0DE52BA1E}" destId="{D12822CA-7F7C-CB43-B059-7C2008636431}" srcOrd="0" destOrd="0" presId="urn:microsoft.com/office/officeart/2005/8/layout/default"/>
    <dgm:cxn modelId="{45B32C1F-D93A-5B4F-9054-0F6FA1104FE3}" type="presParOf" srcId="{102FC856-75F8-9449-A55F-BFD0DE52BA1E}" destId="{E1575381-A5BD-1A49-8FA7-F11874703E16}" srcOrd="1" destOrd="0" presId="urn:microsoft.com/office/officeart/2005/8/layout/default"/>
    <dgm:cxn modelId="{15ABC553-BA94-AD4F-87BD-0C45F060D272}" type="presParOf" srcId="{102FC856-75F8-9449-A55F-BFD0DE52BA1E}" destId="{02F04A4E-DC8F-274E-B3D1-8E6B7AD2ADB1}" srcOrd="2" destOrd="0" presId="urn:microsoft.com/office/officeart/2005/8/layout/default"/>
    <dgm:cxn modelId="{AE8616C1-B2EB-4F40-A64B-FE596F2B124E}" type="presParOf" srcId="{102FC856-75F8-9449-A55F-BFD0DE52BA1E}" destId="{96B4A8EA-7153-DA42-8688-BA07A0243722}" srcOrd="3" destOrd="0" presId="urn:microsoft.com/office/officeart/2005/8/layout/default"/>
    <dgm:cxn modelId="{8A819E0D-495F-EA45-A121-5BFB91CD64B5}" type="presParOf" srcId="{102FC856-75F8-9449-A55F-BFD0DE52BA1E}" destId="{A203F696-19E3-384F-AF29-F930538A2987}" srcOrd="4" destOrd="0" presId="urn:microsoft.com/office/officeart/2005/8/layout/default"/>
    <dgm:cxn modelId="{E2C2B9DB-BB92-874F-8892-28F0E2DE1E12}" type="presParOf" srcId="{102FC856-75F8-9449-A55F-BFD0DE52BA1E}" destId="{2A279CAA-4768-2B44-84F6-CCC32D779C93}" srcOrd="5" destOrd="0" presId="urn:microsoft.com/office/officeart/2005/8/layout/default"/>
    <dgm:cxn modelId="{E60CC874-FCA0-EC48-91FF-18D77675E20A}" type="presParOf" srcId="{102FC856-75F8-9449-A55F-BFD0DE52BA1E}" destId="{AB07D3AC-E57E-3D4E-BC53-F97626B0D9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6667C-C1C0-634A-AD05-02697ABD7980}" type="doc">
      <dgm:prSet loTypeId="urn:microsoft.com/office/officeart/2005/8/layout/radial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B8A4E4-66A2-5641-999D-681D2AE8EB76}">
      <dgm:prSet phldrT="[Text]"/>
      <dgm:spPr/>
      <dgm:t>
        <a:bodyPr/>
        <a:lstStyle/>
        <a:p>
          <a:r>
            <a:rPr lang="en-US" dirty="0" smtClean="0"/>
            <a:t>Competent, Committed, Accountable SHs</a:t>
          </a:r>
          <a:endParaRPr lang="en-US" dirty="0"/>
        </a:p>
      </dgm:t>
    </dgm:pt>
    <dgm:pt modelId="{28F19E83-F849-FA4F-A3E8-A4C23D315833}" type="parTrans" cxnId="{0A4E4D3D-CEF5-F64E-8523-01327D713F9D}">
      <dgm:prSet/>
      <dgm:spPr/>
      <dgm:t>
        <a:bodyPr/>
        <a:lstStyle/>
        <a:p>
          <a:endParaRPr lang="en-US"/>
        </a:p>
      </dgm:t>
    </dgm:pt>
    <dgm:pt modelId="{FCF13E9E-0CA8-FD42-B348-6CB897F8F96D}" type="sibTrans" cxnId="{0A4E4D3D-CEF5-F64E-8523-01327D713F9D}">
      <dgm:prSet/>
      <dgm:spPr/>
      <dgm:t>
        <a:bodyPr/>
        <a:lstStyle/>
        <a:p>
          <a:endParaRPr lang="en-US"/>
        </a:p>
      </dgm:t>
    </dgm:pt>
    <dgm:pt modelId="{539CB140-16DD-3640-8CE9-31AE19951F17}">
      <dgm:prSet phldrT="[Text]"/>
      <dgm:spPr/>
      <dgm:t>
        <a:bodyPr/>
        <a:lstStyle/>
        <a:p>
          <a:r>
            <a:rPr lang="en-US" dirty="0" smtClean="0"/>
            <a:t>School Leadership </a:t>
          </a:r>
          <a:endParaRPr lang="en-US" dirty="0"/>
        </a:p>
      </dgm:t>
    </dgm:pt>
    <dgm:pt modelId="{76689A11-782B-1C4A-961E-E0CCFEC72186}" type="parTrans" cxnId="{E4215DF0-1177-F64B-B47B-95530C0692C2}">
      <dgm:prSet/>
      <dgm:spPr/>
      <dgm:t>
        <a:bodyPr/>
        <a:lstStyle/>
        <a:p>
          <a:endParaRPr lang="en-US"/>
        </a:p>
      </dgm:t>
    </dgm:pt>
    <dgm:pt modelId="{F826C0EE-BDCC-FA4E-BFC5-FD182B991DA5}" type="sibTrans" cxnId="{E4215DF0-1177-F64B-B47B-95530C0692C2}">
      <dgm:prSet/>
      <dgm:spPr/>
      <dgm:t>
        <a:bodyPr/>
        <a:lstStyle/>
        <a:p>
          <a:endParaRPr lang="en-US"/>
        </a:p>
      </dgm:t>
    </dgm:pt>
    <dgm:pt modelId="{EDF6E863-5437-B14F-9C16-D773FA8E95E4}">
      <dgm:prSet phldrT="[Text]"/>
      <dgm:spPr/>
      <dgm:t>
        <a:bodyPr/>
        <a:lstStyle/>
        <a:p>
          <a:r>
            <a:rPr lang="en-US" dirty="0" smtClean="0"/>
            <a:t>Parental</a:t>
          </a:r>
          <a:r>
            <a:rPr lang="en-US" baseline="0" dirty="0" smtClean="0"/>
            <a:t> Involvement  and Comm. Partnership</a:t>
          </a:r>
          <a:endParaRPr lang="en-US" dirty="0"/>
        </a:p>
      </dgm:t>
    </dgm:pt>
    <dgm:pt modelId="{D829C1A1-9777-E742-9D33-0DF1C24F88C7}" type="parTrans" cxnId="{5CA6025E-A30F-A843-9FB7-CE6600288755}">
      <dgm:prSet/>
      <dgm:spPr/>
      <dgm:t>
        <a:bodyPr/>
        <a:lstStyle/>
        <a:p>
          <a:endParaRPr lang="en-US"/>
        </a:p>
      </dgm:t>
    </dgm:pt>
    <dgm:pt modelId="{BD3BB2FF-38FF-8C41-A49E-5545A7144ECD}" type="sibTrans" cxnId="{5CA6025E-A30F-A843-9FB7-CE6600288755}">
      <dgm:prSet/>
      <dgm:spPr/>
      <dgm:t>
        <a:bodyPr/>
        <a:lstStyle/>
        <a:p>
          <a:endParaRPr lang="en-US"/>
        </a:p>
      </dgm:t>
    </dgm:pt>
    <dgm:pt modelId="{0D8F7B3E-85E3-EC4F-B1AC-910C967CE6DA}">
      <dgm:prSet phldrT="[Text]"/>
      <dgm:spPr/>
      <dgm:t>
        <a:bodyPr/>
        <a:lstStyle/>
        <a:p>
          <a:r>
            <a:rPr lang="en-US" dirty="0" smtClean="0"/>
            <a:t>School Management and Operations</a:t>
          </a:r>
          <a:endParaRPr lang="en-US" dirty="0"/>
        </a:p>
      </dgm:t>
    </dgm:pt>
    <dgm:pt modelId="{0B0FCC2D-4FD5-1642-852D-74493058B27D}" type="parTrans" cxnId="{D4AEE96D-A2A8-FA44-9295-618EA333982D}">
      <dgm:prSet/>
      <dgm:spPr/>
      <dgm:t>
        <a:bodyPr/>
        <a:lstStyle/>
        <a:p>
          <a:endParaRPr lang="en-US"/>
        </a:p>
      </dgm:t>
    </dgm:pt>
    <dgm:pt modelId="{D5D8117D-DD61-E34A-8065-5B70A1B0E1EC}" type="sibTrans" cxnId="{D4AEE96D-A2A8-FA44-9295-618EA333982D}">
      <dgm:prSet/>
      <dgm:spPr/>
      <dgm:t>
        <a:bodyPr/>
        <a:lstStyle/>
        <a:p>
          <a:endParaRPr lang="en-US"/>
        </a:p>
      </dgm:t>
    </dgm:pt>
    <dgm:pt modelId="{EAE00C49-64BE-BE4B-BDFB-FCFD1A18DBBF}">
      <dgm:prSet phldrT="[Text]"/>
      <dgm:spPr/>
      <dgm:t>
        <a:bodyPr/>
        <a:lstStyle/>
        <a:p>
          <a:r>
            <a:rPr lang="en-US" dirty="0" smtClean="0"/>
            <a:t>Personal and Personal Attributes and Interpersonal Effectiveness</a:t>
          </a:r>
          <a:endParaRPr lang="en-US" dirty="0"/>
        </a:p>
      </dgm:t>
    </dgm:pt>
    <dgm:pt modelId="{796ED5FB-D8E2-6543-B288-6B7B22D6F178}" type="parTrans" cxnId="{B22A219A-7DB0-104D-B0FB-3ECABC028962}">
      <dgm:prSet/>
      <dgm:spPr/>
      <dgm:t>
        <a:bodyPr/>
        <a:lstStyle/>
        <a:p>
          <a:endParaRPr lang="en-US"/>
        </a:p>
      </dgm:t>
    </dgm:pt>
    <dgm:pt modelId="{F1B1205B-5A50-B744-879D-35E50413CEC6}" type="sibTrans" cxnId="{B22A219A-7DB0-104D-B0FB-3ECABC028962}">
      <dgm:prSet/>
      <dgm:spPr/>
      <dgm:t>
        <a:bodyPr/>
        <a:lstStyle/>
        <a:p>
          <a:endParaRPr lang="en-US"/>
        </a:p>
      </dgm:t>
    </dgm:pt>
    <dgm:pt modelId="{F9DD93C9-E026-2043-9BC7-9B6572D35ECF}">
      <dgm:prSet/>
      <dgm:spPr/>
      <dgm:t>
        <a:bodyPr/>
        <a:lstStyle/>
        <a:p>
          <a:r>
            <a:rPr lang="en-US" dirty="0" smtClean="0"/>
            <a:t>Instructional Leadership</a:t>
          </a:r>
          <a:endParaRPr lang="en-US" dirty="0"/>
        </a:p>
      </dgm:t>
    </dgm:pt>
    <dgm:pt modelId="{6A9DD224-A283-E843-9D3C-A11570F59E5F}" type="parTrans" cxnId="{32275BC5-7B96-2048-8935-42E08F0CA016}">
      <dgm:prSet/>
      <dgm:spPr/>
      <dgm:t>
        <a:bodyPr/>
        <a:lstStyle/>
        <a:p>
          <a:endParaRPr lang="en-US"/>
        </a:p>
      </dgm:t>
    </dgm:pt>
    <dgm:pt modelId="{FE26F184-375B-C141-9641-3B86D24F8F65}" type="sibTrans" cxnId="{32275BC5-7B96-2048-8935-42E08F0CA016}">
      <dgm:prSet/>
      <dgm:spPr/>
      <dgm:t>
        <a:bodyPr/>
        <a:lstStyle/>
        <a:p>
          <a:endParaRPr lang="en-US"/>
        </a:p>
      </dgm:t>
    </dgm:pt>
    <dgm:pt modelId="{E1C97779-EE2E-544F-B47B-91EA26547625}">
      <dgm:prSet/>
      <dgm:spPr/>
      <dgm:t>
        <a:bodyPr/>
        <a:lstStyle/>
        <a:p>
          <a:r>
            <a:rPr lang="en-US" dirty="0" smtClean="0"/>
            <a:t>Creating a Student- </a:t>
          </a:r>
          <a:r>
            <a:rPr lang="en-US" dirty="0" err="1" smtClean="0"/>
            <a:t>Centred</a:t>
          </a:r>
          <a:r>
            <a:rPr lang="en-US" dirty="0" smtClean="0"/>
            <a:t> Learning Environment</a:t>
          </a:r>
          <a:endParaRPr lang="en-US" dirty="0"/>
        </a:p>
      </dgm:t>
    </dgm:pt>
    <dgm:pt modelId="{169DF0D5-FCE5-674F-92B2-9DEE02C31BD0}" type="parTrans" cxnId="{931B6A53-A0B1-F54A-995C-62458CB30CF2}">
      <dgm:prSet/>
      <dgm:spPr/>
      <dgm:t>
        <a:bodyPr/>
        <a:lstStyle/>
        <a:p>
          <a:endParaRPr lang="en-US"/>
        </a:p>
      </dgm:t>
    </dgm:pt>
    <dgm:pt modelId="{AEC0ADDC-C3A5-0949-9E61-CB9FBACA5DA4}" type="sibTrans" cxnId="{931B6A53-A0B1-F54A-995C-62458CB30CF2}">
      <dgm:prSet/>
      <dgm:spPr/>
      <dgm:t>
        <a:bodyPr/>
        <a:lstStyle/>
        <a:p>
          <a:endParaRPr lang="en-US"/>
        </a:p>
      </dgm:t>
    </dgm:pt>
    <dgm:pt modelId="{586BBC47-BF05-B243-AA1F-80B8F8EAAD6D}">
      <dgm:prSet/>
      <dgm:spPr/>
      <dgm:t>
        <a:bodyPr/>
        <a:lstStyle/>
        <a:p>
          <a:r>
            <a:rPr lang="en-US" dirty="0" smtClean="0"/>
            <a:t>HR </a:t>
          </a:r>
          <a:r>
            <a:rPr lang="en-US" dirty="0" err="1" smtClean="0"/>
            <a:t>Mngmt</a:t>
          </a:r>
          <a:r>
            <a:rPr lang="en-US" baseline="0" dirty="0" smtClean="0"/>
            <a:t> and Prof. Dev. </a:t>
          </a:r>
          <a:endParaRPr lang="en-US" dirty="0"/>
        </a:p>
      </dgm:t>
    </dgm:pt>
    <dgm:pt modelId="{AB660E50-9A1E-844C-AF6A-A8B832AF1D0D}" type="parTrans" cxnId="{94955714-1BAE-FC41-A3E4-E09524BDD49A}">
      <dgm:prSet/>
      <dgm:spPr/>
      <dgm:t>
        <a:bodyPr/>
        <a:lstStyle/>
        <a:p>
          <a:endParaRPr lang="en-US"/>
        </a:p>
      </dgm:t>
    </dgm:pt>
    <dgm:pt modelId="{D6CA0641-E394-A54D-8AB8-4159384F90F7}" type="sibTrans" cxnId="{94955714-1BAE-FC41-A3E4-E09524BDD49A}">
      <dgm:prSet/>
      <dgm:spPr/>
      <dgm:t>
        <a:bodyPr/>
        <a:lstStyle/>
        <a:p>
          <a:endParaRPr lang="en-US"/>
        </a:p>
      </dgm:t>
    </dgm:pt>
    <dgm:pt modelId="{EB3F39AC-211C-4E44-8B36-BF8C7D65B1C3}" type="pres">
      <dgm:prSet presAssocID="{6E56667C-C1C0-634A-AD05-02697ABD79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6BA584-7204-D847-9EF4-F96FB16141F1}" type="pres">
      <dgm:prSet presAssocID="{AFB8A4E4-66A2-5641-999D-681D2AE8EB76}" presName="centerShape" presStyleLbl="node0" presStyleIdx="0" presStyleCnt="1"/>
      <dgm:spPr/>
      <dgm:t>
        <a:bodyPr/>
        <a:lstStyle/>
        <a:p>
          <a:endParaRPr lang="en-US"/>
        </a:p>
      </dgm:t>
    </dgm:pt>
    <dgm:pt modelId="{89E1DC26-E0D4-134E-AD75-11B1AE19EF52}" type="pres">
      <dgm:prSet presAssocID="{76689A11-782B-1C4A-961E-E0CCFEC72186}" presName="Name9" presStyleLbl="parChTrans1D2" presStyleIdx="0" presStyleCnt="7"/>
      <dgm:spPr/>
      <dgm:t>
        <a:bodyPr/>
        <a:lstStyle/>
        <a:p>
          <a:endParaRPr lang="en-US"/>
        </a:p>
      </dgm:t>
    </dgm:pt>
    <dgm:pt modelId="{E07BAB58-68E2-B14A-A26B-3BDAF1E7156B}" type="pres">
      <dgm:prSet presAssocID="{76689A11-782B-1C4A-961E-E0CCFEC72186}" presName="connTx" presStyleLbl="parChTrans1D2" presStyleIdx="0" presStyleCnt="7"/>
      <dgm:spPr/>
      <dgm:t>
        <a:bodyPr/>
        <a:lstStyle/>
        <a:p>
          <a:endParaRPr lang="en-US"/>
        </a:p>
      </dgm:t>
    </dgm:pt>
    <dgm:pt modelId="{9073EEE4-24F0-0A4D-9A5C-74BCC61B56E3}" type="pres">
      <dgm:prSet presAssocID="{539CB140-16DD-3640-8CE9-31AE19951F1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5EC73-3F90-C64D-8513-C1FBE7B8EE61}" type="pres">
      <dgm:prSet presAssocID="{6A9DD224-A283-E843-9D3C-A11570F59E5F}" presName="Name9" presStyleLbl="parChTrans1D2" presStyleIdx="1" presStyleCnt="7"/>
      <dgm:spPr/>
      <dgm:t>
        <a:bodyPr/>
        <a:lstStyle/>
        <a:p>
          <a:endParaRPr lang="en-US"/>
        </a:p>
      </dgm:t>
    </dgm:pt>
    <dgm:pt modelId="{FAC651B2-78B5-8845-A596-138EA898BD10}" type="pres">
      <dgm:prSet presAssocID="{6A9DD224-A283-E843-9D3C-A11570F59E5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16E6D1F-6F5E-0643-88C8-37BC292D51FF}" type="pres">
      <dgm:prSet presAssocID="{F9DD93C9-E026-2043-9BC7-9B6572D35EC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EA951-F61B-C543-9306-142B3E71708C}" type="pres">
      <dgm:prSet presAssocID="{169DF0D5-FCE5-674F-92B2-9DEE02C31BD0}" presName="Name9" presStyleLbl="parChTrans1D2" presStyleIdx="2" presStyleCnt="7"/>
      <dgm:spPr/>
      <dgm:t>
        <a:bodyPr/>
        <a:lstStyle/>
        <a:p>
          <a:endParaRPr lang="en-US"/>
        </a:p>
      </dgm:t>
    </dgm:pt>
    <dgm:pt modelId="{1C415F90-29F2-654A-B54C-9F12F3453EF8}" type="pres">
      <dgm:prSet presAssocID="{169DF0D5-FCE5-674F-92B2-9DEE02C31BD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8BBB12D-5E8F-6C4B-A891-1B099905513B}" type="pres">
      <dgm:prSet presAssocID="{E1C97779-EE2E-544F-B47B-91EA2654762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1103C-1F53-9D4D-8F7B-CDC201EDDA25}" type="pres">
      <dgm:prSet presAssocID="{AB660E50-9A1E-844C-AF6A-A8B832AF1D0D}" presName="Name9" presStyleLbl="parChTrans1D2" presStyleIdx="3" presStyleCnt="7"/>
      <dgm:spPr/>
      <dgm:t>
        <a:bodyPr/>
        <a:lstStyle/>
        <a:p>
          <a:endParaRPr lang="en-US"/>
        </a:p>
      </dgm:t>
    </dgm:pt>
    <dgm:pt modelId="{65099717-8D66-5A4D-BF41-0854D031B49E}" type="pres">
      <dgm:prSet presAssocID="{AB660E50-9A1E-844C-AF6A-A8B832AF1D0D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1EF4D0F-036C-5143-9CB2-945E3E689559}" type="pres">
      <dgm:prSet presAssocID="{586BBC47-BF05-B243-AA1F-80B8F8EAAD6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6B700-3529-684F-9FB9-7DB227980D8D}" type="pres">
      <dgm:prSet presAssocID="{D829C1A1-9777-E742-9D33-0DF1C24F88C7}" presName="Name9" presStyleLbl="parChTrans1D2" presStyleIdx="4" presStyleCnt="7"/>
      <dgm:spPr/>
      <dgm:t>
        <a:bodyPr/>
        <a:lstStyle/>
        <a:p>
          <a:endParaRPr lang="en-US"/>
        </a:p>
      </dgm:t>
    </dgm:pt>
    <dgm:pt modelId="{B1677D91-F234-AE48-BBCE-6B1258E124D2}" type="pres">
      <dgm:prSet presAssocID="{D829C1A1-9777-E742-9D33-0DF1C24F88C7}" presName="connTx" presStyleLbl="parChTrans1D2" presStyleIdx="4" presStyleCnt="7"/>
      <dgm:spPr/>
      <dgm:t>
        <a:bodyPr/>
        <a:lstStyle/>
        <a:p>
          <a:endParaRPr lang="en-US"/>
        </a:p>
      </dgm:t>
    </dgm:pt>
    <dgm:pt modelId="{508677D4-0A9B-E04E-B303-F8323EF4202B}" type="pres">
      <dgm:prSet presAssocID="{EDF6E863-5437-B14F-9C16-D773FA8E95E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269BB-979B-674D-BD75-7B6D7009D309}" type="pres">
      <dgm:prSet presAssocID="{0B0FCC2D-4FD5-1642-852D-74493058B27D}" presName="Name9" presStyleLbl="parChTrans1D2" presStyleIdx="5" presStyleCnt="7"/>
      <dgm:spPr/>
      <dgm:t>
        <a:bodyPr/>
        <a:lstStyle/>
        <a:p>
          <a:endParaRPr lang="en-US"/>
        </a:p>
      </dgm:t>
    </dgm:pt>
    <dgm:pt modelId="{42EB66C7-C241-0D45-806B-49FEE1AFAB83}" type="pres">
      <dgm:prSet presAssocID="{0B0FCC2D-4FD5-1642-852D-74493058B27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6C42B9DD-1C6D-8742-A4B4-E2F772FBDC86}" type="pres">
      <dgm:prSet presAssocID="{0D8F7B3E-85E3-EC4F-B1AC-910C967CE6D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5E7C5-DC6A-D848-94BF-8139B50AFD50}" type="pres">
      <dgm:prSet presAssocID="{796ED5FB-D8E2-6543-B288-6B7B22D6F178}" presName="Name9" presStyleLbl="parChTrans1D2" presStyleIdx="6" presStyleCnt="7"/>
      <dgm:spPr/>
      <dgm:t>
        <a:bodyPr/>
        <a:lstStyle/>
        <a:p>
          <a:endParaRPr lang="en-US"/>
        </a:p>
      </dgm:t>
    </dgm:pt>
    <dgm:pt modelId="{99138EBB-39B5-F84F-8C2E-4F49B46CE53C}" type="pres">
      <dgm:prSet presAssocID="{796ED5FB-D8E2-6543-B288-6B7B22D6F178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620C1ED-E993-2C42-82BB-EFFF52635365}" type="pres">
      <dgm:prSet presAssocID="{EAE00C49-64BE-BE4B-BDFB-FCFD1A18DBB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7EB3D-BBB1-464C-B5EC-32DB52CD2E00}" type="presOf" srcId="{539CB140-16DD-3640-8CE9-31AE19951F17}" destId="{9073EEE4-24F0-0A4D-9A5C-74BCC61B56E3}" srcOrd="0" destOrd="0" presId="urn:microsoft.com/office/officeart/2005/8/layout/radial1"/>
    <dgm:cxn modelId="{5BCE06F4-E695-9648-B459-95AFDA72B22C}" type="presOf" srcId="{6E56667C-C1C0-634A-AD05-02697ABD7980}" destId="{EB3F39AC-211C-4E44-8B36-BF8C7D65B1C3}" srcOrd="0" destOrd="0" presId="urn:microsoft.com/office/officeart/2005/8/layout/radial1"/>
    <dgm:cxn modelId="{24860F8E-666A-764C-BE82-6799D85102D6}" type="presOf" srcId="{D829C1A1-9777-E742-9D33-0DF1C24F88C7}" destId="{DE36B700-3529-684F-9FB9-7DB227980D8D}" srcOrd="0" destOrd="0" presId="urn:microsoft.com/office/officeart/2005/8/layout/radial1"/>
    <dgm:cxn modelId="{94955714-1BAE-FC41-A3E4-E09524BDD49A}" srcId="{AFB8A4E4-66A2-5641-999D-681D2AE8EB76}" destId="{586BBC47-BF05-B243-AA1F-80B8F8EAAD6D}" srcOrd="3" destOrd="0" parTransId="{AB660E50-9A1E-844C-AF6A-A8B832AF1D0D}" sibTransId="{D6CA0641-E394-A54D-8AB8-4159384F90F7}"/>
    <dgm:cxn modelId="{D4AEE96D-A2A8-FA44-9295-618EA333982D}" srcId="{AFB8A4E4-66A2-5641-999D-681D2AE8EB76}" destId="{0D8F7B3E-85E3-EC4F-B1AC-910C967CE6DA}" srcOrd="5" destOrd="0" parTransId="{0B0FCC2D-4FD5-1642-852D-74493058B27D}" sibTransId="{D5D8117D-DD61-E34A-8065-5B70A1B0E1EC}"/>
    <dgm:cxn modelId="{8A5D7E0F-5188-5C43-A868-82A625E8FC82}" type="presOf" srcId="{AB660E50-9A1E-844C-AF6A-A8B832AF1D0D}" destId="{65099717-8D66-5A4D-BF41-0854D031B49E}" srcOrd="1" destOrd="0" presId="urn:microsoft.com/office/officeart/2005/8/layout/radial1"/>
    <dgm:cxn modelId="{A5E65015-3AE4-1145-8CD1-45ADF0FFB05A}" type="presOf" srcId="{0B0FCC2D-4FD5-1642-852D-74493058B27D}" destId="{4FD269BB-979B-674D-BD75-7B6D7009D309}" srcOrd="0" destOrd="0" presId="urn:microsoft.com/office/officeart/2005/8/layout/radial1"/>
    <dgm:cxn modelId="{59E9CB36-517C-C54F-9308-5672E746CDBE}" type="presOf" srcId="{796ED5FB-D8E2-6543-B288-6B7B22D6F178}" destId="{99138EBB-39B5-F84F-8C2E-4F49B46CE53C}" srcOrd="1" destOrd="0" presId="urn:microsoft.com/office/officeart/2005/8/layout/radial1"/>
    <dgm:cxn modelId="{5CCF08B5-26D5-3240-9700-83ABB260F35B}" type="presOf" srcId="{0B0FCC2D-4FD5-1642-852D-74493058B27D}" destId="{42EB66C7-C241-0D45-806B-49FEE1AFAB83}" srcOrd="1" destOrd="0" presId="urn:microsoft.com/office/officeart/2005/8/layout/radial1"/>
    <dgm:cxn modelId="{B22A219A-7DB0-104D-B0FB-3ECABC028962}" srcId="{AFB8A4E4-66A2-5641-999D-681D2AE8EB76}" destId="{EAE00C49-64BE-BE4B-BDFB-FCFD1A18DBBF}" srcOrd="6" destOrd="0" parTransId="{796ED5FB-D8E2-6543-B288-6B7B22D6F178}" sibTransId="{F1B1205B-5A50-B744-879D-35E50413CEC6}"/>
    <dgm:cxn modelId="{E4215DF0-1177-F64B-B47B-95530C0692C2}" srcId="{AFB8A4E4-66A2-5641-999D-681D2AE8EB76}" destId="{539CB140-16DD-3640-8CE9-31AE19951F17}" srcOrd="0" destOrd="0" parTransId="{76689A11-782B-1C4A-961E-E0CCFEC72186}" sibTransId="{F826C0EE-BDCC-FA4E-BFC5-FD182B991DA5}"/>
    <dgm:cxn modelId="{F55BC35B-9C84-6B4A-A6B6-8824BA627394}" type="presOf" srcId="{169DF0D5-FCE5-674F-92B2-9DEE02C31BD0}" destId="{1C415F90-29F2-654A-B54C-9F12F3453EF8}" srcOrd="1" destOrd="0" presId="urn:microsoft.com/office/officeart/2005/8/layout/radial1"/>
    <dgm:cxn modelId="{3B061CD3-1EBB-0348-96C9-5E644C480A03}" type="presOf" srcId="{0D8F7B3E-85E3-EC4F-B1AC-910C967CE6DA}" destId="{6C42B9DD-1C6D-8742-A4B4-E2F772FBDC86}" srcOrd="0" destOrd="0" presId="urn:microsoft.com/office/officeart/2005/8/layout/radial1"/>
    <dgm:cxn modelId="{32275BC5-7B96-2048-8935-42E08F0CA016}" srcId="{AFB8A4E4-66A2-5641-999D-681D2AE8EB76}" destId="{F9DD93C9-E026-2043-9BC7-9B6572D35ECF}" srcOrd="1" destOrd="0" parTransId="{6A9DD224-A283-E843-9D3C-A11570F59E5F}" sibTransId="{FE26F184-375B-C141-9641-3B86D24F8F65}"/>
    <dgm:cxn modelId="{4B93ED1C-B3CC-4D4A-874C-1B9BF9C53A4D}" type="presOf" srcId="{586BBC47-BF05-B243-AA1F-80B8F8EAAD6D}" destId="{D1EF4D0F-036C-5143-9CB2-945E3E689559}" srcOrd="0" destOrd="0" presId="urn:microsoft.com/office/officeart/2005/8/layout/radial1"/>
    <dgm:cxn modelId="{CDDBA919-EC06-B343-A231-DBF368F25155}" type="presOf" srcId="{796ED5FB-D8E2-6543-B288-6B7B22D6F178}" destId="{8D65E7C5-DC6A-D848-94BF-8139B50AFD50}" srcOrd="0" destOrd="0" presId="urn:microsoft.com/office/officeart/2005/8/layout/radial1"/>
    <dgm:cxn modelId="{D8C5FBBC-2B0E-464A-B532-4586804C3888}" type="presOf" srcId="{F9DD93C9-E026-2043-9BC7-9B6572D35ECF}" destId="{016E6D1F-6F5E-0643-88C8-37BC292D51FF}" srcOrd="0" destOrd="0" presId="urn:microsoft.com/office/officeart/2005/8/layout/radial1"/>
    <dgm:cxn modelId="{2E04B509-02BD-3541-AC5C-469FFBBDE0B5}" type="presOf" srcId="{6A9DD224-A283-E843-9D3C-A11570F59E5F}" destId="{FAC651B2-78B5-8845-A596-138EA898BD10}" srcOrd="1" destOrd="0" presId="urn:microsoft.com/office/officeart/2005/8/layout/radial1"/>
    <dgm:cxn modelId="{17F0B3E5-B908-004C-9024-6F47E2A64F3B}" type="presOf" srcId="{AFB8A4E4-66A2-5641-999D-681D2AE8EB76}" destId="{796BA584-7204-D847-9EF4-F96FB16141F1}" srcOrd="0" destOrd="0" presId="urn:microsoft.com/office/officeart/2005/8/layout/radial1"/>
    <dgm:cxn modelId="{931B6A53-A0B1-F54A-995C-62458CB30CF2}" srcId="{AFB8A4E4-66A2-5641-999D-681D2AE8EB76}" destId="{E1C97779-EE2E-544F-B47B-91EA26547625}" srcOrd="2" destOrd="0" parTransId="{169DF0D5-FCE5-674F-92B2-9DEE02C31BD0}" sibTransId="{AEC0ADDC-C3A5-0949-9E61-CB9FBACA5DA4}"/>
    <dgm:cxn modelId="{128E9914-0075-DE4A-A2E9-2DB4708C945C}" type="presOf" srcId="{D829C1A1-9777-E742-9D33-0DF1C24F88C7}" destId="{B1677D91-F234-AE48-BBCE-6B1258E124D2}" srcOrd="1" destOrd="0" presId="urn:microsoft.com/office/officeart/2005/8/layout/radial1"/>
    <dgm:cxn modelId="{5CA6025E-A30F-A843-9FB7-CE6600288755}" srcId="{AFB8A4E4-66A2-5641-999D-681D2AE8EB76}" destId="{EDF6E863-5437-B14F-9C16-D773FA8E95E4}" srcOrd="4" destOrd="0" parTransId="{D829C1A1-9777-E742-9D33-0DF1C24F88C7}" sibTransId="{BD3BB2FF-38FF-8C41-A49E-5545A7144ECD}"/>
    <dgm:cxn modelId="{C4C212F8-60FB-C44A-8B81-50CC470CE6AB}" type="presOf" srcId="{AB660E50-9A1E-844C-AF6A-A8B832AF1D0D}" destId="{6131103C-1F53-9D4D-8F7B-CDC201EDDA25}" srcOrd="0" destOrd="0" presId="urn:microsoft.com/office/officeart/2005/8/layout/radial1"/>
    <dgm:cxn modelId="{4E5B82AC-8163-AA4F-941E-A14D9B5FA593}" type="presOf" srcId="{EDF6E863-5437-B14F-9C16-D773FA8E95E4}" destId="{508677D4-0A9B-E04E-B303-F8323EF4202B}" srcOrd="0" destOrd="0" presId="urn:microsoft.com/office/officeart/2005/8/layout/radial1"/>
    <dgm:cxn modelId="{DB6B9C82-CD99-DD44-97E3-C1536D9DE2F0}" type="presOf" srcId="{E1C97779-EE2E-544F-B47B-91EA26547625}" destId="{C8BBB12D-5E8F-6C4B-A891-1B099905513B}" srcOrd="0" destOrd="0" presId="urn:microsoft.com/office/officeart/2005/8/layout/radial1"/>
    <dgm:cxn modelId="{C378C1B5-23C9-7842-A010-FC84A86799F6}" type="presOf" srcId="{76689A11-782B-1C4A-961E-E0CCFEC72186}" destId="{89E1DC26-E0D4-134E-AD75-11B1AE19EF52}" srcOrd="0" destOrd="0" presId="urn:microsoft.com/office/officeart/2005/8/layout/radial1"/>
    <dgm:cxn modelId="{86D82FC4-C3A7-BB44-B02D-067B5D85B6EC}" type="presOf" srcId="{EAE00C49-64BE-BE4B-BDFB-FCFD1A18DBBF}" destId="{9620C1ED-E993-2C42-82BB-EFFF52635365}" srcOrd="0" destOrd="0" presId="urn:microsoft.com/office/officeart/2005/8/layout/radial1"/>
    <dgm:cxn modelId="{DB928702-1753-8640-953E-6960C484716B}" type="presOf" srcId="{76689A11-782B-1C4A-961E-E0CCFEC72186}" destId="{E07BAB58-68E2-B14A-A26B-3BDAF1E7156B}" srcOrd="1" destOrd="0" presId="urn:microsoft.com/office/officeart/2005/8/layout/radial1"/>
    <dgm:cxn modelId="{A599CF5A-F960-0B41-9F99-A26687EFA9AC}" type="presOf" srcId="{6A9DD224-A283-E843-9D3C-A11570F59E5F}" destId="{2F75EC73-3F90-C64D-8513-C1FBE7B8EE61}" srcOrd="0" destOrd="0" presId="urn:microsoft.com/office/officeart/2005/8/layout/radial1"/>
    <dgm:cxn modelId="{4DEF27A1-B0F5-CE4C-B063-176730B0FDD8}" type="presOf" srcId="{169DF0D5-FCE5-674F-92B2-9DEE02C31BD0}" destId="{1DDEA951-F61B-C543-9306-142B3E71708C}" srcOrd="0" destOrd="0" presId="urn:microsoft.com/office/officeart/2005/8/layout/radial1"/>
    <dgm:cxn modelId="{0A4E4D3D-CEF5-F64E-8523-01327D713F9D}" srcId="{6E56667C-C1C0-634A-AD05-02697ABD7980}" destId="{AFB8A4E4-66A2-5641-999D-681D2AE8EB76}" srcOrd="0" destOrd="0" parTransId="{28F19E83-F849-FA4F-A3E8-A4C23D315833}" sibTransId="{FCF13E9E-0CA8-FD42-B348-6CB897F8F96D}"/>
    <dgm:cxn modelId="{742BF179-D23C-3F40-A69D-FBC9C8254417}" type="presParOf" srcId="{EB3F39AC-211C-4E44-8B36-BF8C7D65B1C3}" destId="{796BA584-7204-D847-9EF4-F96FB16141F1}" srcOrd="0" destOrd="0" presId="urn:microsoft.com/office/officeart/2005/8/layout/radial1"/>
    <dgm:cxn modelId="{9383E662-C989-3B45-B289-C1FF90A637E5}" type="presParOf" srcId="{EB3F39AC-211C-4E44-8B36-BF8C7D65B1C3}" destId="{89E1DC26-E0D4-134E-AD75-11B1AE19EF52}" srcOrd="1" destOrd="0" presId="urn:microsoft.com/office/officeart/2005/8/layout/radial1"/>
    <dgm:cxn modelId="{281F05D8-DE62-694F-BC2C-65073B008971}" type="presParOf" srcId="{89E1DC26-E0D4-134E-AD75-11B1AE19EF52}" destId="{E07BAB58-68E2-B14A-A26B-3BDAF1E7156B}" srcOrd="0" destOrd="0" presId="urn:microsoft.com/office/officeart/2005/8/layout/radial1"/>
    <dgm:cxn modelId="{068CE61F-9336-5143-A185-5C64E2317C64}" type="presParOf" srcId="{EB3F39AC-211C-4E44-8B36-BF8C7D65B1C3}" destId="{9073EEE4-24F0-0A4D-9A5C-74BCC61B56E3}" srcOrd="2" destOrd="0" presId="urn:microsoft.com/office/officeart/2005/8/layout/radial1"/>
    <dgm:cxn modelId="{7EAC10F5-D067-B14B-A8C8-D2DCA60FA705}" type="presParOf" srcId="{EB3F39AC-211C-4E44-8B36-BF8C7D65B1C3}" destId="{2F75EC73-3F90-C64D-8513-C1FBE7B8EE61}" srcOrd="3" destOrd="0" presId="urn:microsoft.com/office/officeart/2005/8/layout/radial1"/>
    <dgm:cxn modelId="{E1BFEAC4-EF44-9B4F-951A-E4372239428B}" type="presParOf" srcId="{2F75EC73-3F90-C64D-8513-C1FBE7B8EE61}" destId="{FAC651B2-78B5-8845-A596-138EA898BD10}" srcOrd="0" destOrd="0" presId="urn:microsoft.com/office/officeart/2005/8/layout/radial1"/>
    <dgm:cxn modelId="{F77394AA-574A-3A4D-9598-24B35CE794EC}" type="presParOf" srcId="{EB3F39AC-211C-4E44-8B36-BF8C7D65B1C3}" destId="{016E6D1F-6F5E-0643-88C8-37BC292D51FF}" srcOrd="4" destOrd="0" presId="urn:microsoft.com/office/officeart/2005/8/layout/radial1"/>
    <dgm:cxn modelId="{7DBF9863-C06F-1A40-B7AC-CE6F1977A59C}" type="presParOf" srcId="{EB3F39AC-211C-4E44-8B36-BF8C7D65B1C3}" destId="{1DDEA951-F61B-C543-9306-142B3E71708C}" srcOrd="5" destOrd="0" presId="urn:microsoft.com/office/officeart/2005/8/layout/radial1"/>
    <dgm:cxn modelId="{333DC9D5-354B-314A-BAAE-A2CE60B0B1E1}" type="presParOf" srcId="{1DDEA951-F61B-C543-9306-142B3E71708C}" destId="{1C415F90-29F2-654A-B54C-9F12F3453EF8}" srcOrd="0" destOrd="0" presId="urn:microsoft.com/office/officeart/2005/8/layout/radial1"/>
    <dgm:cxn modelId="{C4FC695E-400F-574D-9A13-447ABC220D44}" type="presParOf" srcId="{EB3F39AC-211C-4E44-8B36-BF8C7D65B1C3}" destId="{C8BBB12D-5E8F-6C4B-A891-1B099905513B}" srcOrd="6" destOrd="0" presId="urn:microsoft.com/office/officeart/2005/8/layout/radial1"/>
    <dgm:cxn modelId="{9BA80143-630C-A24D-B265-19999EF21A75}" type="presParOf" srcId="{EB3F39AC-211C-4E44-8B36-BF8C7D65B1C3}" destId="{6131103C-1F53-9D4D-8F7B-CDC201EDDA25}" srcOrd="7" destOrd="0" presId="urn:microsoft.com/office/officeart/2005/8/layout/radial1"/>
    <dgm:cxn modelId="{663AEDF4-B47A-A647-A1E1-82EB4E71B1B8}" type="presParOf" srcId="{6131103C-1F53-9D4D-8F7B-CDC201EDDA25}" destId="{65099717-8D66-5A4D-BF41-0854D031B49E}" srcOrd="0" destOrd="0" presId="urn:microsoft.com/office/officeart/2005/8/layout/radial1"/>
    <dgm:cxn modelId="{8D30B2FC-3226-5042-A32A-D7A7C838EE32}" type="presParOf" srcId="{EB3F39AC-211C-4E44-8B36-BF8C7D65B1C3}" destId="{D1EF4D0F-036C-5143-9CB2-945E3E689559}" srcOrd="8" destOrd="0" presId="urn:microsoft.com/office/officeart/2005/8/layout/radial1"/>
    <dgm:cxn modelId="{0AC14F11-21DE-F640-A9FD-535BCF713F8E}" type="presParOf" srcId="{EB3F39AC-211C-4E44-8B36-BF8C7D65B1C3}" destId="{DE36B700-3529-684F-9FB9-7DB227980D8D}" srcOrd="9" destOrd="0" presId="urn:microsoft.com/office/officeart/2005/8/layout/radial1"/>
    <dgm:cxn modelId="{77EA81EC-A481-0A4F-A80C-ED17BF5C4E6C}" type="presParOf" srcId="{DE36B700-3529-684F-9FB9-7DB227980D8D}" destId="{B1677D91-F234-AE48-BBCE-6B1258E124D2}" srcOrd="0" destOrd="0" presId="urn:microsoft.com/office/officeart/2005/8/layout/radial1"/>
    <dgm:cxn modelId="{F32198B0-A414-E24B-9C06-BFC7B97BB9AF}" type="presParOf" srcId="{EB3F39AC-211C-4E44-8B36-BF8C7D65B1C3}" destId="{508677D4-0A9B-E04E-B303-F8323EF4202B}" srcOrd="10" destOrd="0" presId="urn:microsoft.com/office/officeart/2005/8/layout/radial1"/>
    <dgm:cxn modelId="{E5C345DE-CC11-AD40-B901-696F90019932}" type="presParOf" srcId="{EB3F39AC-211C-4E44-8B36-BF8C7D65B1C3}" destId="{4FD269BB-979B-674D-BD75-7B6D7009D309}" srcOrd="11" destOrd="0" presId="urn:microsoft.com/office/officeart/2005/8/layout/radial1"/>
    <dgm:cxn modelId="{2FE55EE9-6290-2643-A1B6-2460A6ADC99C}" type="presParOf" srcId="{4FD269BB-979B-674D-BD75-7B6D7009D309}" destId="{42EB66C7-C241-0D45-806B-49FEE1AFAB83}" srcOrd="0" destOrd="0" presId="urn:microsoft.com/office/officeart/2005/8/layout/radial1"/>
    <dgm:cxn modelId="{D5C14DB9-97C0-8548-8588-EECE696CFEBF}" type="presParOf" srcId="{EB3F39AC-211C-4E44-8B36-BF8C7D65B1C3}" destId="{6C42B9DD-1C6D-8742-A4B4-E2F772FBDC86}" srcOrd="12" destOrd="0" presId="urn:microsoft.com/office/officeart/2005/8/layout/radial1"/>
    <dgm:cxn modelId="{828C9BE1-BDB0-2A4F-B6E0-63B5222840FA}" type="presParOf" srcId="{EB3F39AC-211C-4E44-8B36-BF8C7D65B1C3}" destId="{8D65E7C5-DC6A-D848-94BF-8139B50AFD50}" srcOrd="13" destOrd="0" presId="urn:microsoft.com/office/officeart/2005/8/layout/radial1"/>
    <dgm:cxn modelId="{6EE710CF-A941-0043-B2D3-56C35FBF6DE4}" type="presParOf" srcId="{8D65E7C5-DC6A-D848-94BF-8139B50AFD50}" destId="{99138EBB-39B5-F84F-8C2E-4F49B46CE53C}" srcOrd="0" destOrd="0" presId="urn:microsoft.com/office/officeart/2005/8/layout/radial1"/>
    <dgm:cxn modelId="{BA59507C-D492-B640-B2D8-787672C48179}" type="presParOf" srcId="{EB3F39AC-211C-4E44-8B36-BF8C7D65B1C3}" destId="{9620C1ED-E993-2C42-82BB-EFFF52635365}" srcOrd="14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E54A67-5563-2845-8D54-4E737AA66C9C}" type="doc">
      <dgm:prSet loTypeId="urn:microsoft.com/office/officeart/2005/8/layout/vProcess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2574EE-9D13-B74A-BCB5-3153472E93D0}">
      <dgm:prSet phldrT="[Text]"/>
      <dgm:spPr/>
      <dgm:t>
        <a:bodyPr/>
        <a:lstStyle/>
        <a:p>
          <a:r>
            <a:rPr lang="en-US" dirty="0"/>
            <a:t>Analysis of the</a:t>
          </a:r>
          <a:r>
            <a:rPr lang="en-US" baseline="0" dirty="0"/>
            <a:t> Competencies (Domains, Strands, </a:t>
          </a:r>
          <a:r>
            <a:rPr lang="en-US" baseline="0" dirty="0" smtClean="0"/>
            <a:t>Indicators in the NCBSSH) </a:t>
          </a:r>
          <a:endParaRPr lang="en-US" dirty="0"/>
        </a:p>
      </dgm:t>
    </dgm:pt>
    <dgm:pt modelId="{24A92233-3C47-4F4F-A6F6-A5802B51C950}" type="parTrans" cxnId="{9AD54DD6-E75F-F44C-BE89-F7BF8AA7DCEA}">
      <dgm:prSet/>
      <dgm:spPr/>
      <dgm:t>
        <a:bodyPr/>
        <a:lstStyle/>
        <a:p>
          <a:endParaRPr lang="en-US"/>
        </a:p>
      </dgm:t>
    </dgm:pt>
    <dgm:pt modelId="{9BDC54DC-2AA4-8248-B9E2-856356EF382A}" type="sibTrans" cxnId="{9AD54DD6-E75F-F44C-BE89-F7BF8AA7DCEA}">
      <dgm:prSet/>
      <dgm:spPr/>
      <dgm:t>
        <a:bodyPr/>
        <a:lstStyle/>
        <a:p>
          <a:endParaRPr lang="en-US"/>
        </a:p>
      </dgm:t>
    </dgm:pt>
    <dgm:pt modelId="{10322A0A-01DA-BC43-BB95-E3C90690B83F}">
      <dgm:prSet phldrT="[Text]"/>
      <dgm:spPr/>
      <dgm:t>
        <a:bodyPr/>
        <a:lstStyle/>
        <a:p>
          <a:r>
            <a:rPr lang="en-US" dirty="0"/>
            <a:t>Identificatio</a:t>
          </a:r>
          <a:r>
            <a:rPr lang="en-US" baseline="0" dirty="0"/>
            <a:t>n of </a:t>
          </a:r>
          <a:r>
            <a:rPr lang="en-US" baseline="0" dirty="0" smtClean="0"/>
            <a:t>Knowledge, Skills and Attitude </a:t>
          </a:r>
          <a:endParaRPr lang="en-US" dirty="0"/>
        </a:p>
      </dgm:t>
    </dgm:pt>
    <dgm:pt modelId="{B287FC73-0314-3C4C-BE04-B58F78446ABB}" type="parTrans" cxnId="{A2A67444-4271-664E-BFDD-F43F57F3CF03}">
      <dgm:prSet/>
      <dgm:spPr/>
      <dgm:t>
        <a:bodyPr/>
        <a:lstStyle/>
        <a:p>
          <a:endParaRPr lang="en-US"/>
        </a:p>
      </dgm:t>
    </dgm:pt>
    <dgm:pt modelId="{BABB676F-1ED9-1D45-A043-F41BC2FFCBAA}" type="sibTrans" cxnId="{A2A67444-4271-664E-BFDD-F43F57F3CF03}">
      <dgm:prSet/>
      <dgm:spPr/>
      <dgm:t>
        <a:bodyPr/>
        <a:lstStyle/>
        <a:p>
          <a:endParaRPr lang="en-US"/>
        </a:p>
      </dgm:t>
    </dgm:pt>
    <dgm:pt modelId="{FA097C85-18CC-8B47-8791-0F67B76AF87B}">
      <dgm:prSet phldrT="[Text]"/>
      <dgm:spPr/>
      <dgm:t>
        <a:bodyPr/>
        <a:lstStyle/>
        <a:p>
          <a:r>
            <a:rPr lang="en-US"/>
            <a:t>Development of Test Objectives </a:t>
          </a:r>
        </a:p>
      </dgm:t>
    </dgm:pt>
    <dgm:pt modelId="{734B8E4F-500C-DD43-8A2B-6A75AE9E3EF9}" type="parTrans" cxnId="{53772D6C-5D24-F142-868A-C84C02226CDB}">
      <dgm:prSet/>
      <dgm:spPr/>
      <dgm:t>
        <a:bodyPr/>
        <a:lstStyle/>
        <a:p>
          <a:endParaRPr lang="en-US"/>
        </a:p>
      </dgm:t>
    </dgm:pt>
    <dgm:pt modelId="{7D173B67-F898-3542-9777-6FCBB7544274}" type="sibTrans" cxnId="{53772D6C-5D24-F142-868A-C84C02226CDB}">
      <dgm:prSet/>
      <dgm:spPr/>
      <dgm:t>
        <a:bodyPr/>
        <a:lstStyle/>
        <a:p>
          <a:endParaRPr lang="en-US"/>
        </a:p>
      </dgm:t>
    </dgm:pt>
    <dgm:pt modelId="{E00F61D2-7715-944C-917A-711CC92CE54B}">
      <dgm:prSet/>
      <dgm:spPr/>
      <dgm:t>
        <a:bodyPr/>
        <a:lstStyle/>
        <a:p>
          <a:r>
            <a:rPr lang="en-US"/>
            <a:t>Development of Test Items </a:t>
          </a:r>
        </a:p>
      </dgm:t>
    </dgm:pt>
    <dgm:pt modelId="{61E4FC02-4B69-864A-A411-DE08839E4C26}" type="parTrans" cxnId="{519258B8-5785-B14E-99EB-31076D7959C5}">
      <dgm:prSet/>
      <dgm:spPr/>
      <dgm:t>
        <a:bodyPr/>
        <a:lstStyle/>
        <a:p>
          <a:endParaRPr lang="en-US"/>
        </a:p>
      </dgm:t>
    </dgm:pt>
    <dgm:pt modelId="{009D7A7F-A8E6-A54A-A376-E8653D22C766}" type="sibTrans" cxnId="{519258B8-5785-B14E-99EB-31076D7959C5}">
      <dgm:prSet/>
      <dgm:spPr/>
      <dgm:t>
        <a:bodyPr/>
        <a:lstStyle/>
        <a:p>
          <a:endParaRPr lang="en-US"/>
        </a:p>
      </dgm:t>
    </dgm:pt>
    <dgm:pt modelId="{0478173C-6F83-8349-8A21-68623D4174A0}" type="pres">
      <dgm:prSet presAssocID="{DFE54A67-5563-2845-8D54-4E737AA66C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FE003E-A7B8-CE4C-93F5-3159FD8C5A04}" type="pres">
      <dgm:prSet presAssocID="{DFE54A67-5563-2845-8D54-4E737AA66C9C}" presName="dummyMaxCanvas" presStyleCnt="0">
        <dgm:presLayoutVars/>
      </dgm:prSet>
      <dgm:spPr/>
    </dgm:pt>
    <dgm:pt modelId="{0BEE4B83-500A-5B43-A938-80261682B464}" type="pres">
      <dgm:prSet presAssocID="{DFE54A67-5563-2845-8D54-4E737AA66C9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3A0EB-C6A8-2E4E-8CFE-56D3B5E78C0A}" type="pres">
      <dgm:prSet presAssocID="{DFE54A67-5563-2845-8D54-4E737AA66C9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38259-23D2-4347-A07E-7240C464A7ED}" type="pres">
      <dgm:prSet presAssocID="{DFE54A67-5563-2845-8D54-4E737AA66C9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28A84-CBFF-0F4F-81D2-F98579022E11}" type="pres">
      <dgm:prSet presAssocID="{DFE54A67-5563-2845-8D54-4E737AA66C9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C76A4-E006-7E45-9853-E903BE2E8452}" type="pres">
      <dgm:prSet presAssocID="{DFE54A67-5563-2845-8D54-4E737AA66C9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79159-4132-B849-B8D2-1AD1DBB160E0}" type="pres">
      <dgm:prSet presAssocID="{DFE54A67-5563-2845-8D54-4E737AA66C9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DA769-745D-364F-A242-78F27D3363EC}" type="pres">
      <dgm:prSet presAssocID="{DFE54A67-5563-2845-8D54-4E737AA66C9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26130-20C2-EC42-A437-D758691C6A42}" type="pres">
      <dgm:prSet presAssocID="{DFE54A67-5563-2845-8D54-4E737AA66C9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E5C09-6994-EF46-88FE-E8694AB1063D}" type="pres">
      <dgm:prSet presAssocID="{DFE54A67-5563-2845-8D54-4E737AA66C9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01FE-2E15-6049-9E52-BBD9F19ED0C7}" type="pres">
      <dgm:prSet presAssocID="{DFE54A67-5563-2845-8D54-4E737AA66C9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0844A-52DC-4644-965A-EB9C9460FEF8}" type="pres">
      <dgm:prSet presAssocID="{DFE54A67-5563-2845-8D54-4E737AA66C9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767EE4-6CDB-5B4C-AE7E-0431CF6FB550}" type="presOf" srcId="{FA097C85-18CC-8B47-8791-0F67B76AF87B}" destId="{3DF38259-23D2-4347-A07E-7240C464A7ED}" srcOrd="0" destOrd="0" presId="urn:microsoft.com/office/officeart/2005/8/layout/vProcess5"/>
    <dgm:cxn modelId="{53772D6C-5D24-F142-868A-C84C02226CDB}" srcId="{DFE54A67-5563-2845-8D54-4E737AA66C9C}" destId="{FA097C85-18CC-8B47-8791-0F67B76AF87B}" srcOrd="2" destOrd="0" parTransId="{734B8E4F-500C-DD43-8A2B-6A75AE9E3EF9}" sibTransId="{7D173B67-F898-3542-9777-6FCBB7544274}"/>
    <dgm:cxn modelId="{537E0487-1BEA-C149-A211-F64BABAEFF0B}" type="presOf" srcId="{DFE54A67-5563-2845-8D54-4E737AA66C9C}" destId="{0478173C-6F83-8349-8A21-68623D4174A0}" srcOrd="0" destOrd="0" presId="urn:microsoft.com/office/officeart/2005/8/layout/vProcess5"/>
    <dgm:cxn modelId="{8826E9FC-304D-124B-9DDB-5B14BC10C281}" type="presOf" srcId="{10322A0A-01DA-BC43-BB95-E3C90690B83F}" destId="{0B03A0EB-C6A8-2E4E-8CFE-56D3B5E78C0A}" srcOrd="0" destOrd="0" presId="urn:microsoft.com/office/officeart/2005/8/layout/vProcess5"/>
    <dgm:cxn modelId="{34E44E66-76C6-9147-A48E-2F7533A21F1D}" type="presOf" srcId="{FA097C85-18CC-8B47-8791-0F67B76AF87B}" destId="{F78001FE-2E15-6049-9E52-BBD9F19ED0C7}" srcOrd="1" destOrd="0" presId="urn:microsoft.com/office/officeart/2005/8/layout/vProcess5"/>
    <dgm:cxn modelId="{6080FAFE-019B-6B49-8DAE-3F3F57CDD59E}" type="presOf" srcId="{E00F61D2-7715-944C-917A-711CC92CE54B}" destId="{5A528A84-CBFF-0F4F-81D2-F98579022E11}" srcOrd="0" destOrd="0" presId="urn:microsoft.com/office/officeart/2005/8/layout/vProcess5"/>
    <dgm:cxn modelId="{F4FA711F-6F84-1D49-9D5E-AD7BF5E1CF1E}" type="presOf" srcId="{10322A0A-01DA-BC43-BB95-E3C90690B83F}" destId="{B25E5C09-6994-EF46-88FE-E8694AB1063D}" srcOrd="1" destOrd="0" presId="urn:microsoft.com/office/officeart/2005/8/layout/vProcess5"/>
    <dgm:cxn modelId="{CC0DE31D-CC1E-5240-837E-CC9BA317A6ED}" type="presOf" srcId="{712574EE-9D13-B74A-BCB5-3153472E93D0}" destId="{8B126130-20C2-EC42-A437-D758691C6A42}" srcOrd="1" destOrd="0" presId="urn:microsoft.com/office/officeart/2005/8/layout/vProcess5"/>
    <dgm:cxn modelId="{A2A67444-4271-664E-BFDD-F43F57F3CF03}" srcId="{DFE54A67-5563-2845-8D54-4E737AA66C9C}" destId="{10322A0A-01DA-BC43-BB95-E3C90690B83F}" srcOrd="1" destOrd="0" parTransId="{B287FC73-0314-3C4C-BE04-B58F78446ABB}" sibTransId="{BABB676F-1ED9-1D45-A043-F41BC2FFCBAA}"/>
    <dgm:cxn modelId="{F8672751-07C9-D342-99D0-960C11D47AF5}" type="presOf" srcId="{9BDC54DC-2AA4-8248-B9E2-856356EF382A}" destId="{E9EC76A4-E006-7E45-9853-E903BE2E8452}" srcOrd="0" destOrd="0" presId="urn:microsoft.com/office/officeart/2005/8/layout/vProcess5"/>
    <dgm:cxn modelId="{9AD54DD6-E75F-F44C-BE89-F7BF8AA7DCEA}" srcId="{DFE54A67-5563-2845-8D54-4E737AA66C9C}" destId="{712574EE-9D13-B74A-BCB5-3153472E93D0}" srcOrd="0" destOrd="0" parTransId="{24A92233-3C47-4F4F-A6F6-A5802B51C950}" sibTransId="{9BDC54DC-2AA4-8248-B9E2-856356EF382A}"/>
    <dgm:cxn modelId="{9CB438EB-A044-1F48-AED0-7E91EF0AA74F}" type="presOf" srcId="{E00F61D2-7715-944C-917A-711CC92CE54B}" destId="{8ED0844A-52DC-4644-965A-EB9C9460FEF8}" srcOrd="1" destOrd="0" presId="urn:microsoft.com/office/officeart/2005/8/layout/vProcess5"/>
    <dgm:cxn modelId="{A55006B6-B529-F245-BA3A-4764BED69C98}" type="presOf" srcId="{7D173B67-F898-3542-9777-6FCBB7544274}" destId="{9B3DA769-745D-364F-A242-78F27D3363EC}" srcOrd="0" destOrd="0" presId="urn:microsoft.com/office/officeart/2005/8/layout/vProcess5"/>
    <dgm:cxn modelId="{519258B8-5785-B14E-99EB-31076D7959C5}" srcId="{DFE54A67-5563-2845-8D54-4E737AA66C9C}" destId="{E00F61D2-7715-944C-917A-711CC92CE54B}" srcOrd="3" destOrd="0" parTransId="{61E4FC02-4B69-864A-A411-DE08839E4C26}" sibTransId="{009D7A7F-A8E6-A54A-A376-E8653D22C766}"/>
    <dgm:cxn modelId="{A544E278-3645-2F4D-B6C1-5AECC2D4DE81}" type="presOf" srcId="{BABB676F-1ED9-1D45-A043-F41BC2FFCBAA}" destId="{D0379159-4132-B849-B8D2-1AD1DBB160E0}" srcOrd="0" destOrd="0" presId="urn:microsoft.com/office/officeart/2005/8/layout/vProcess5"/>
    <dgm:cxn modelId="{F156BC6C-B366-5845-BC09-6F13ED8C2DA8}" type="presOf" srcId="{712574EE-9D13-B74A-BCB5-3153472E93D0}" destId="{0BEE4B83-500A-5B43-A938-80261682B464}" srcOrd="0" destOrd="0" presId="urn:microsoft.com/office/officeart/2005/8/layout/vProcess5"/>
    <dgm:cxn modelId="{58794A63-D039-E94B-8EE5-04F7E7A1FE88}" type="presParOf" srcId="{0478173C-6F83-8349-8A21-68623D4174A0}" destId="{7FFE003E-A7B8-CE4C-93F5-3159FD8C5A04}" srcOrd="0" destOrd="0" presId="urn:microsoft.com/office/officeart/2005/8/layout/vProcess5"/>
    <dgm:cxn modelId="{13B3C4FF-4F1F-7640-BA5A-A250C516D6AB}" type="presParOf" srcId="{0478173C-6F83-8349-8A21-68623D4174A0}" destId="{0BEE4B83-500A-5B43-A938-80261682B464}" srcOrd="1" destOrd="0" presId="urn:microsoft.com/office/officeart/2005/8/layout/vProcess5"/>
    <dgm:cxn modelId="{CD8BF92C-D0E2-C846-8667-D460F396B59F}" type="presParOf" srcId="{0478173C-6F83-8349-8A21-68623D4174A0}" destId="{0B03A0EB-C6A8-2E4E-8CFE-56D3B5E78C0A}" srcOrd="2" destOrd="0" presId="urn:microsoft.com/office/officeart/2005/8/layout/vProcess5"/>
    <dgm:cxn modelId="{A4AF1C53-E8A5-544C-9444-3D96D986E171}" type="presParOf" srcId="{0478173C-6F83-8349-8A21-68623D4174A0}" destId="{3DF38259-23D2-4347-A07E-7240C464A7ED}" srcOrd="3" destOrd="0" presId="urn:microsoft.com/office/officeart/2005/8/layout/vProcess5"/>
    <dgm:cxn modelId="{065101EE-9A09-A641-B6DD-CC3B2EA6118F}" type="presParOf" srcId="{0478173C-6F83-8349-8A21-68623D4174A0}" destId="{5A528A84-CBFF-0F4F-81D2-F98579022E11}" srcOrd="4" destOrd="0" presId="urn:microsoft.com/office/officeart/2005/8/layout/vProcess5"/>
    <dgm:cxn modelId="{CC8BF907-7378-C44E-B34F-A1353266EF2D}" type="presParOf" srcId="{0478173C-6F83-8349-8A21-68623D4174A0}" destId="{E9EC76A4-E006-7E45-9853-E903BE2E8452}" srcOrd="5" destOrd="0" presId="urn:microsoft.com/office/officeart/2005/8/layout/vProcess5"/>
    <dgm:cxn modelId="{26212A0B-767A-5940-9556-CB7863763831}" type="presParOf" srcId="{0478173C-6F83-8349-8A21-68623D4174A0}" destId="{D0379159-4132-B849-B8D2-1AD1DBB160E0}" srcOrd="6" destOrd="0" presId="urn:microsoft.com/office/officeart/2005/8/layout/vProcess5"/>
    <dgm:cxn modelId="{E12BCB58-FD03-8045-B137-9C86119A3D4F}" type="presParOf" srcId="{0478173C-6F83-8349-8A21-68623D4174A0}" destId="{9B3DA769-745D-364F-A242-78F27D3363EC}" srcOrd="7" destOrd="0" presId="urn:microsoft.com/office/officeart/2005/8/layout/vProcess5"/>
    <dgm:cxn modelId="{7497EECD-C076-6241-9601-E91F35CAE897}" type="presParOf" srcId="{0478173C-6F83-8349-8A21-68623D4174A0}" destId="{8B126130-20C2-EC42-A437-D758691C6A42}" srcOrd="8" destOrd="0" presId="urn:microsoft.com/office/officeart/2005/8/layout/vProcess5"/>
    <dgm:cxn modelId="{3FEA1E49-923F-0047-98A6-A708EA8B4FE7}" type="presParOf" srcId="{0478173C-6F83-8349-8A21-68623D4174A0}" destId="{B25E5C09-6994-EF46-88FE-E8694AB1063D}" srcOrd="9" destOrd="0" presId="urn:microsoft.com/office/officeart/2005/8/layout/vProcess5"/>
    <dgm:cxn modelId="{FA023674-DA9C-8448-88D1-F1D319C1FEB7}" type="presParOf" srcId="{0478173C-6F83-8349-8A21-68623D4174A0}" destId="{F78001FE-2E15-6049-9E52-BBD9F19ED0C7}" srcOrd="10" destOrd="0" presId="urn:microsoft.com/office/officeart/2005/8/layout/vProcess5"/>
    <dgm:cxn modelId="{FD67C28D-B0BF-5342-A165-520659E1AC30}" type="presParOf" srcId="{0478173C-6F83-8349-8A21-68623D4174A0}" destId="{8ED0844A-52DC-4644-965A-EB9C9460FEF8}" srcOrd="11" destOrd="0" presId="urn:microsoft.com/office/officeart/2005/8/layout/vProcess5"/>
  </dgm:cxnLst>
  <dgm:bg/>
  <dgm:whole>
    <a:ln>
      <a:solidFill>
        <a:schemeClr val="bg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B9F29-F391-274F-AF8E-BA5DDA959537}">
      <dsp:nvSpPr>
        <dsp:cNvPr id="0" name=""/>
        <dsp:cNvSpPr/>
      </dsp:nvSpPr>
      <dsp:spPr>
        <a:xfrm>
          <a:off x="3566989" y="472086"/>
          <a:ext cx="3159947" cy="3159947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CBB8F-8081-674E-A22F-C5441A7D8448}">
      <dsp:nvSpPr>
        <dsp:cNvPr id="0" name=""/>
        <dsp:cNvSpPr/>
      </dsp:nvSpPr>
      <dsp:spPr>
        <a:xfrm>
          <a:off x="3566989" y="472086"/>
          <a:ext cx="3159947" cy="3159947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4EA9CC-5A35-D445-BB3D-30568898A77C}">
      <dsp:nvSpPr>
        <dsp:cNvPr id="0" name=""/>
        <dsp:cNvSpPr/>
      </dsp:nvSpPr>
      <dsp:spPr>
        <a:xfrm>
          <a:off x="3566989" y="472086"/>
          <a:ext cx="3159947" cy="3159947"/>
        </a:xfrm>
        <a:prstGeom prst="blockArc">
          <a:avLst>
            <a:gd name="adj1" fmla="val 0"/>
            <a:gd name="adj2" fmla="val 5400000"/>
            <a:gd name="adj3" fmla="val 463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C37F46-AEDF-A04B-9FDF-4516DC9D8E17}">
      <dsp:nvSpPr>
        <dsp:cNvPr id="0" name=""/>
        <dsp:cNvSpPr/>
      </dsp:nvSpPr>
      <dsp:spPr>
        <a:xfrm>
          <a:off x="3566989" y="472086"/>
          <a:ext cx="3159947" cy="3159947"/>
        </a:xfrm>
        <a:prstGeom prst="blockArc">
          <a:avLst>
            <a:gd name="adj1" fmla="val 16200000"/>
            <a:gd name="adj2" fmla="val 0"/>
            <a:gd name="adj3" fmla="val 463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ACD1B8-50C4-C949-8C3B-6296F274E627}">
      <dsp:nvSpPr>
        <dsp:cNvPr id="0" name=""/>
        <dsp:cNvSpPr/>
      </dsp:nvSpPr>
      <dsp:spPr>
        <a:xfrm>
          <a:off x="4420658" y="1325755"/>
          <a:ext cx="1452609" cy="14526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Competency</a:t>
          </a:r>
          <a:endParaRPr lang="en-US" sz="1500" kern="1200" dirty="0"/>
        </a:p>
      </dsp:txBody>
      <dsp:txXfrm>
        <a:off x="4633388" y="1538485"/>
        <a:ext cx="1027149" cy="1027149"/>
      </dsp:txXfrm>
    </dsp:sp>
    <dsp:sp modelId="{7B29660E-156A-5148-B44E-20EFC5716097}">
      <dsp:nvSpPr>
        <dsp:cNvPr id="0" name=""/>
        <dsp:cNvSpPr/>
      </dsp:nvSpPr>
      <dsp:spPr>
        <a:xfrm>
          <a:off x="4638550" y="278"/>
          <a:ext cx="1016826" cy="10168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RSPI</a:t>
          </a:r>
          <a:endParaRPr lang="en-US" sz="2000" kern="1200" dirty="0"/>
        </a:p>
      </dsp:txBody>
      <dsp:txXfrm>
        <a:off x="4787461" y="149189"/>
        <a:ext cx="719004" cy="719004"/>
      </dsp:txXfrm>
    </dsp:sp>
    <dsp:sp modelId="{9F4B6A81-B892-EE4A-90EE-73A633FC9D68}">
      <dsp:nvSpPr>
        <dsp:cNvPr id="0" name=""/>
        <dsp:cNvSpPr/>
      </dsp:nvSpPr>
      <dsp:spPr>
        <a:xfrm>
          <a:off x="6181918" y="1543646"/>
          <a:ext cx="1016826" cy="10168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Perf</a:t>
          </a:r>
          <a:r>
            <a:rPr lang="en-US" sz="1800" kern="1200" dirty="0" smtClean="0"/>
            <a:t>. </a:t>
          </a:r>
          <a:r>
            <a:rPr lang="en-US" sz="1800" kern="1200" dirty="0" err="1" smtClean="0"/>
            <a:t>Mngt</a:t>
          </a:r>
          <a:r>
            <a:rPr lang="en-US" sz="1800" kern="1200" dirty="0" smtClean="0"/>
            <a:t>. </a:t>
          </a:r>
          <a:endParaRPr lang="en-US" sz="1800" kern="1200" dirty="0"/>
        </a:p>
      </dsp:txBody>
      <dsp:txXfrm>
        <a:off x="6330829" y="1692557"/>
        <a:ext cx="719004" cy="719004"/>
      </dsp:txXfrm>
    </dsp:sp>
    <dsp:sp modelId="{BA443065-EBBD-C64F-8A1E-AA60DA1B4C74}">
      <dsp:nvSpPr>
        <dsp:cNvPr id="0" name=""/>
        <dsp:cNvSpPr/>
      </dsp:nvSpPr>
      <dsp:spPr>
        <a:xfrm>
          <a:off x="4638550" y="3087014"/>
          <a:ext cx="1016826" cy="10168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 and D </a:t>
          </a:r>
          <a:endParaRPr lang="en-US" sz="1600" kern="1200" dirty="0"/>
        </a:p>
      </dsp:txBody>
      <dsp:txXfrm>
        <a:off x="4787461" y="3235925"/>
        <a:ext cx="719004" cy="719004"/>
      </dsp:txXfrm>
    </dsp:sp>
    <dsp:sp modelId="{DC659038-430B-9246-B29C-C2A1262D35F7}">
      <dsp:nvSpPr>
        <dsp:cNvPr id="0" name=""/>
        <dsp:cNvSpPr/>
      </dsp:nvSpPr>
      <dsp:spPr>
        <a:xfrm>
          <a:off x="3095181" y="1543646"/>
          <a:ext cx="1016826" cy="10168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Rewards and Recognition</a:t>
          </a:r>
          <a:r>
            <a:rPr lang="en-US" sz="1100" kern="1200" baseline="0" dirty="0"/>
            <a:t> </a:t>
          </a:r>
          <a:endParaRPr lang="en-US" sz="1100" kern="1200" dirty="0"/>
        </a:p>
      </dsp:txBody>
      <dsp:txXfrm>
        <a:off x="3244092" y="1692557"/>
        <a:ext cx="719004" cy="719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F7A01-D37A-3340-8FF1-B6766606266D}">
      <dsp:nvSpPr>
        <dsp:cNvPr id="0" name=""/>
        <dsp:cNvSpPr/>
      </dsp:nvSpPr>
      <dsp:spPr>
        <a:xfrm>
          <a:off x="3748996" y="49156"/>
          <a:ext cx="2359516" cy="23595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Knowledge </a:t>
          </a:r>
          <a:endParaRPr lang="en-US" sz="3200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4063598" y="462071"/>
        <a:ext cx="1730311" cy="1061782"/>
      </dsp:txXfrm>
    </dsp:sp>
    <dsp:sp modelId="{DA0278DF-E829-ED47-B8FE-7DC9B3EF5CB1}">
      <dsp:nvSpPr>
        <dsp:cNvPr id="0" name=""/>
        <dsp:cNvSpPr/>
      </dsp:nvSpPr>
      <dsp:spPr>
        <a:xfrm>
          <a:off x="4600388" y="1523854"/>
          <a:ext cx="2359516" cy="23595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Attitude </a:t>
          </a:r>
          <a:endParaRPr lang="en-US" sz="3200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5322007" y="2133395"/>
        <a:ext cx="1415709" cy="1297733"/>
      </dsp:txXfrm>
    </dsp:sp>
    <dsp:sp modelId="{50B2201B-EE9A-2F48-9F55-7389BF6BC60C}">
      <dsp:nvSpPr>
        <dsp:cNvPr id="0" name=""/>
        <dsp:cNvSpPr/>
      </dsp:nvSpPr>
      <dsp:spPr>
        <a:xfrm>
          <a:off x="2897604" y="1523854"/>
          <a:ext cx="2359516" cy="23595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badi MT Condensed Extra Bold" charset="0"/>
              <a:ea typeface="Abadi MT Condensed Extra Bold" charset="0"/>
              <a:cs typeface="Abadi MT Condensed Extra Bold" charset="0"/>
            </a:rPr>
            <a:t>Skills </a:t>
          </a:r>
          <a:endParaRPr lang="en-US" sz="3200" kern="1200" dirty="0">
            <a:latin typeface="Abadi MT Condensed Extra Bold" charset="0"/>
            <a:ea typeface="Abadi MT Condensed Extra Bold" charset="0"/>
            <a:cs typeface="Abadi MT Condensed Extra Bold" charset="0"/>
          </a:endParaRPr>
        </a:p>
      </dsp:txBody>
      <dsp:txXfrm>
        <a:off x="3119792" y="2133395"/>
        <a:ext cx="1415709" cy="1297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22CA-7F7C-CB43-B059-7C2008636431}">
      <dsp:nvSpPr>
        <dsp:cNvPr id="0" name=""/>
        <dsp:cNvSpPr/>
      </dsp:nvSpPr>
      <dsp:spPr>
        <a:xfrm>
          <a:off x="133165" y="2540"/>
          <a:ext cx="2876015" cy="17256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Educational Management Test </a:t>
          </a:r>
          <a:endParaRPr lang="en-US" sz="3300" kern="1200" dirty="0"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133165" y="2540"/>
        <a:ext cx="2876015" cy="1725609"/>
      </dsp:txXfrm>
    </dsp:sp>
    <dsp:sp modelId="{02F04A4E-DC8F-274E-B3D1-8E6B7AD2ADB1}">
      <dsp:nvSpPr>
        <dsp:cNvPr id="0" name=""/>
        <dsp:cNvSpPr/>
      </dsp:nvSpPr>
      <dsp:spPr>
        <a:xfrm>
          <a:off x="3296783" y="2540"/>
          <a:ext cx="2876015" cy="17256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Principals Test </a:t>
          </a:r>
          <a:endParaRPr lang="en-US" sz="3300" kern="1200" dirty="0"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3296783" y="2540"/>
        <a:ext cx="2876015" cy="1725609"/>
      </dsp:txXfrm>
    </dsp:sp>
    <dsp:sp modelId="{A203F696-19E3-384F-AF29-F930538A2987}">
      <dsp:nvSpPr>
        <dsp:cNvPr id="0" name=""/>
        <dsp:cNvSpPr/>
      </dsp:nvSpPr>
      <dsp:spPr>
        <a:xfrm>
          <a:off x="6460400" y="2540"/>
          <a:ext cx="2876015" cy="17256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Behavioral</a:t>
          </a:r>
          <a:r>
            <a:rPr lang="en-US" sz="3300" kern="1200" baseline="0" dirty="0" smtClean="0">
              <a:latin typeface="Arial Rounded MT Bold" charset="0"/>
              <a:ea typeface="Arial Rounded MT Bold" charset="0"/>
              <a:cs typeface="Arial Rounded MT Bold" charset="0"/>
            </a:rPr>
            <a:t> Event Interviewing</a:t>
          </a:r>
          <a:endParaRPr lang="en-US" sz="3300" kern="1200" dirty="0"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6460400" y="2540"/>
        <a:ext cx="2876015" cy="1725609"/>
      </dsp:txXfrm>
    </dsp:sp>
    <dsp:sp modelId="{AB07D3AC-E57E-3D4E-BC53-F97626B0D9DA}">
      <dsp:nvSpPr>
        <dsp:cNvPr id="0" name=""/>
        <dsp:cNvSpPr/>
      </dsp:nvSpPr>
      <dsp:spPr>
        <a:xfrm>
          <a:off x="3296783" y="2015751"/>
          <a:ext cx="2876015" cy="17256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PPST-Based</a:t>
          </a:r>
          <a:r>
            <a:rPr lang="en-US" sz="3300" kern="1200" baseline="0" dirty="0" smtClean="0">
              <a:latin typeface="Arial Rounded MT Bold" charset="0"/>
              <a:ea typeface="Arial Rounded MT Bold" charset="0"/>
              <a:cs typeface="Arial Rounded MT Bold" charset="0"/>
            </a:rPr>
            <a:t> Teacher Assessment</a:t>
          </a:r>
          <a:endParaRPr lang="en-US" sz="3300" kern="1200" dirty="0"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3296783" y="2015751"/>
        <a:ext cx="2876015" cy="1725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BA584-7204-D847-9EF4-F96FB16141F1}">
      <dsp:nvSpPr>
        <dsp:cNvPr id="0" name=""/>
        <dsp:cNvSpPr/>
      </dsp:nvSpPr>
      <dsp:spPr>
        <a:xfrm>
          <a:off x="4803467" y="1841700"/>
          <a:ext cx="1216515" cy="12165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Competent, Committed, Accountable SHs</a:t>
          </a:r>
          <a:endParaRPr lang="en-US" sz="1300" kern="1200" dirty="0"/>
        </a:p>
      </dsp:txBody>
      <dsp:txXfrm>
        <a:off x="4981621" y="2019854"/>
        <a:ext cx="860207" cy="860207"/>
      </dsp:txXfrm>
    </dsp:sp>
    <dsp:sp modelId="{89E1DC26-E0D4-134E-AD75-11B1AE19EF52}">
      <dsp:nvSpPr>
        <dsp:cNvPr id="0" name=""/>
        <dsp:cNvSpPr/>
      </dsp:nvSpPr>
      <dsp:spPr>
        <a:xfrm rot="16200000">
          <a:off x="5107734" y="1527594"/>
          <a:ext cx="607981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607981" y="1011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96525" y="1522510"/>
        <a:ext cx="30399" cy="30399"/>
      </dsp:txXfrm>
    </dsp:sp>
    <dsp:sp modelId="{9073EEE4-24F0-0A4D-9A5C-74BCC61B56E3}">
      <dsp:nvSpPr>
        <dsp:cNvPr id="0" name=""/>
        <dsp:cNvSpPr/>
      </dsp:nvSpPr>
      <dsp:spPr>
        <a:xfrm>
          <a:off x="4803467" y="17203"/>
          <a:ext cx="1216515" cy="12165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School Leadership </a:t>
          </a:r>
          <a:endParaRPr lang="en-US" sz="1100" kern="1200" dirty="0"/>
        </a:p>
      </dsp:txBody>
      <dsp:txXfrm>
        <a:off x="4981621" y="195357"/>
        <a:ext cx="860207" cy="860207"/>
      </dsp:txXfrm>
    </dsp:sp>
    <dsp:sp modelId="{2F75EC73-3F90-C64D-8513-C1FBE7B8EE61}">
      <dsp:nvSpPr>
        <dsp:cNvPr id="0" name=""/>
        <dsp:cNvSpPr/>
      </dsp:nvSpPr>
      <dsp:spPr>
        <a:xfrm rot="19285714">
          <a:off x="5820959" y="1871064"/>
          <a:ext cx="607981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607981" y="1011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09750" y="1865980"/>
        <a:ext cx="30399" cy="30399"/>
      </dsp:txXfrm>
    </dsp:sp>
    <dsp:sp modelId="{016E6D1F-6F5E-0643-88C8-37BC292D51FF}">
      <dsp:nvSpPr>
        <dsp:cNvPr id="0" name=""/>
        <dsp:cNvSpPr/>
      </dsp:nvSpPr>
      <dsp:spPr>
        <a:xfrm>
          <a:off x="6229916" y="704145"/>
          <a:ext cx="1216515" cy="1216515"/>
        </a:xfrm>
        <a:prstGeom prst="ellipse">
          <a:avLst/>
        </a:prstGeom>
        <a:gradFill rotWithShape="0">
          <a:gsLst>
            <a:gs pos="0">
              <a:schemeClr val="accent3"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Instructional Leadership</a:t>
          </a:r>
          <a:endParaRPr lang="en-US" sz="1100" kern="1200" dirty="0"/>
        </a:p>
      </dsp:txBody>
      <dsp:txXfrm>
        <a:off x="6408070" y="882299"/>
        <a:ext cx="860207" cy="860207"/>
      </dsp:txXfrm>
    </dsp:sp>
    <dsp:sp modelId="{1DDEA951-F61B-C543-9306-142B3E71708C}">
      <dsp:nvSpPr>
        <dsp:cNvPr id="0" name=""/>
        <dsp:cNvSpPr/>
      </dsp:nvSpPr>
      <dsp:spPr>
        <a:xfrm rot="771429">
          <a:off x="5997111" y="2642836"/>
          <a:ext cx="607981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607981" y="1011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85902" y="2637752"/>
        <a:ext cx="30399" cy="30399"/>
      </dsp:txXfrm>
    </dsp:sp>
    <dsp:sp modelId="{C8BBB12D-5E8F-6C4B-A891-1B099905513B}">
      <dsp:nvSpPr>
        <dsp:cNvPr id="0" name=""/>
        <dsp:cNvSpPr/>
      </dsp:nvSpPr>
      <dsp:spPr>
        <a:xfrm>
          <a:off x="6582220" y="2247689"/>
          <a:ext cx="1216515" cy="1216515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Creating a Student- </a:t>
          </a:r>
          <a:r>
            <a:rPr lang="en-US" sz="1100" kern="1200" dirty="0" err="1" smtClean="0"/>
            <a:t>Centred</a:t>
          </a:r>
          <a:r>
            <a:rPr lang="en-US" sz="1100" kern="1200" dirty="0" smtClean="0"/>
            <a:t> Learning Environment</a:t>
          </a:r>
          <a:endParaRPr lang="en-US" sz="1100" kern="1200" dirty="0"/>
        </a:p>
      </dsp:txBody>
      <dsp:txXfrm>
        <a:off x="6760374" y="2425843"/>
        <a:ext cx="860207" cy="860207"/>
      </dsp:txXfrm>
    </dsp:sp>
    <dsp:sp modelId="{6131103C-1F53-9D4D-8F7B-CDC201EDDA25}">
      <dsp:nvSpPr>
        <dsp:cNvPr id="0" name=""/>
        <dsp:cNvSpPr/>
      </dsp:nvSpPr>
      <dsp:spPr>
        <a:xfrm rot="3857143">
          <a:off x="5503544" y="3261749"/>
          <a:ext cx="607981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607981" y="1011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92335" y="3256665"/>
        <a:ext cx="30399" cy="30399"/>
      </dsp:txXfrm>
    </dsp:sp>
    <dsp:sp modelId="{D1EF4D0F-036C-5143-9CB2-945E3E689559}">
      <dsp:nvSpPr>
        <dsp:cNvPr id="0" name=""/>
        <dsp:cNvSpPr/>
      </dsp:nvSpPr>
      <dsp:spPr>
        <a:xfrm>
          <a:off x="5595087" y="3485514"/>
          <a:ext cx="1216515" cy="1216515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HR </a:t>
          </a:r>
          <a:r>
            <a:rPr lang="en-US" sz="1100" kern="1200" dirty="0" err="1" smtClean="0"/>
            <a:t>Mngmt</a:t>
          </a:r>
          <a:r>
            <a:rPr lang="en-US" sz="1100" kern="1200" baseline="0" dirty="0" smtClean="0"/>
            <a:t> and Prof. Dev. </a:t>
          </a:r>
          <a:endParaRPr lang="en-US" sz="1100" kern="1200" dirty="0"/>
        </a:p>
      </dsp:txBody>
      <dsp:txXfrm>
        <a:off x="5773241" y="3663668"/>
        <a:ext cx="860207" cy="860207"/>
      </dsp:txXfrm>
    </dsp:sp>
    <dsp:sp modelId="{DE36B700-3529-684F-9FB9-7DB227980D8D}">
      <dsp:nvSpPr>
        <dsp:cNvPr id="0" name=""/>
        <dsp:cNvSpPr/>
      </dsp:nvSpPr>
      <dsp:spPr>
        <a:xfrm rot="6942857">
          <a:off x="4711925" y="3261749"/>
          <a:ext cx="607981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607981" y="1011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00716" y="3256665"/>
        <a:ext cx="30399" cy="30399"/>
      </dsp:txXfrm>
    </dsp:sp>
    <dsp:sp modelId="{508677D4-0A9B-E04E-B303-F8323EF4202B}">
      <dsp:nvSpPr>
        <dsp:cNvPr id="0" name=""/>
        <dsp:cNvSpPr/>
      </dsp:nvSpPr>
      <dsp:spPr>
        <a:xfrm>
          <a:off x="4011848" y="3485514"/>
          <a:ext cx="1216515" cy="1216515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Parental</a:t>
          </a:r>
          <a:r>
            <a:rPr lang="en-US" sz="1100" kern="1200" baseline="0" dirty="0" smtClean="0"/>
            <a:t> Involvement  and Comm. Partnership</a:t>
          </a:r>
          <a:endParaRPr lang="en-US" sz="1100" kern="1200" dirty="0"/>
        </a:p>
      </dsp:txBody>
      <dsp:txXfrm>
        <a:off x="4190002" y="3663668"/>
        <a:ext cx="860207" cy="860207"/>
      </dsp:txXfrm>
    </dsp:sp>
    <dsp:sp modelId="{4FD269BB-979B-674D-BD75-7B6D7009D309}">
      <dsp:nvSpPr>
        <dsp:cNvPr id="0" name=""/>
        <dsp:cNvSpPr/>
      </dsp:nvSpPr>
      <dsp:spPr>
        <a:xfrm rot="10028571">
          <a:off x="4218358" y="2642836"/>
          <a:ext cx="607981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607981" y="1011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07149" y="2637752"/>
        <a:ext cx="30399" cy="30399"/>
      </dsp:txXfrm>
    </dsp:sp>
    <dsp:sp modelId="{6C42B9DD-1C6D-8742-A4B4-E2F772FBDC86}">
      <dsp:nvSpPr>
        <dsp:cNvPr id="0" name=""/>
        <dsp:cNvSpPr/>
      </dsp:nvSpPr>
      <dsp:spPr>
        <a:xfrm>
          <a:off x="3024715" y="2247689"/>
          <a:ext cx="1216515" cy="1216515"/>
        </a:xfrm>
        <a:prstGeom prst="ellipse">
          <a:avLst/>
        </a:prstGeom>
        <a:gradFill rotWithShape="0">
          <a:gsLst>
            <a:gs pos="0">
              <a:schemeClr val="accent3"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School Management and Operations</a:t>
          </a:r>
          <a:endParaRPr lang="en-US" sz="1100" kern="1200" dirty="0"/>
        </a:p>
      </dsp:txBody>
      <dsp:txXfrm>
        <a:off x="3202869" y="2425843"/>
        <a:ext cx="860207" cy="860207"/>
      </dsp:txXfrm>
    </dsp:sp>
    <dsp:sp modelId="{8D65E7C5-DC6A-D848-94BF-8139B50AFD50}">
      <dsp:nvSpPr>
        <dsp:cNvPr id="0" name=""/>
        <dsp:cNvSpPr/>
      </dsp:nvSpPr>
      <dsp:spPr>
        <a:xfrm rot="13114286">
          <a:off x="4394510" y="1871064"/>
          <a:ext cx="607981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607981" y="1011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83301" y="1865980"/>
        <a:ext cx="30399" cy="30399"/>
      </dsp:txXfrm>
    </dsp:sp>
    <dsp:sp modelId="{9620C1ED-E993-2C42-82BB-EFFF52635365}">
      <dsp:nvSpPr>
        <dsp:cNvPr id="0" name=""/>
        <dsp:cNvSpPr/>
      </dsp:nvSpPr>
      <dsp:spPr>
        <a:xfrm>
          <a:off x="3377019" y="704145"/>
          <a:ext cx="1216515" cy="1216515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Personal and Personal Attributes and Interpersonal Effectiveness</a:t>
          </a:r>
          <a:endParaRPr lang="en-US" sz="1100" kern="1200" dirty="0"/>
        </a:p>
      </dsp:txBody>
      <dsp:txXfrm>
        <a:off x="3555173" y="882299"/>
        <a:ext cx="860207" cy="860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E4B83-500A-5B43-A938-80261682B464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Analysis of the</a:t>
          </a:r>
          <a:r>
            <a:rPr lang="en-US" sz="2500" kern="1200" baseline="0" dirty="0"/>
            <a:t> Competencies (Domains, Strands, </a:t>
          </a:r>
          <a:r>
            <a:rPr lang="en-US" sz="2500" kern="1200" baseline="0" dirty="0" smtClean="0"/>
            <a:t>Indicators in the NCBSSH) </a:t>
          </a:r>
          <a:endParaRPr lang="en-US" sz="2500" kern="1200" dirty="0"/>
        </a:p>
      </dsp:txBody>
      <dsp:txXfrm>
        <a:off x="28038" y="28038"/>
        <a:ext cx="7298593" cy="901218"/>
      </dsp:txXfrm>
    </dsp:sp>
    <dsp:sp modelId="{0B03A0EB-C6A8-2E4E-8CFE-56D3B5E78C0A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Identificatio</a:t>
          </a:r>
          <a:r>
            <a:rPr lang="en-US" sz="2500" kern="1200" baseline="0" dirty="0"/>
            <a:t>n of </a:t>
          </a:r>
          <a:r>
            <a:rPr lang="en-US" sz="2500" kern="1200" baseline="0" dirty="0" smtClean="0"/>
            <a:t>Knowledge, Skills and Attitude </a:t>
          </a:r>
          <a:endParaRPr lang="en-US" sz="2500" kern="1200" dirty="0"/>
        </a:p>
      </dsp:txBody>
      <dsp:txXfrm>
        <a:off x="732583" y="1159385"/>
        <a:ext cx="7029617" cy="901218"/>
      </dsp:txXfrm>
    </dsp:sp>
    <dsp:sp modelId="{3DF38259-23D2-4347-A07E-7240C464A7ED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Development of Test Objectives </a:t>
          </a:r>
        </a:p>
      </dsp:txBody>
      <dsp:txXfrm>
        <a:off x="1426612" y="2290733"/>
        <a:ext cx="7040133" cy="901218"/>
      </dsp:txXfrm>
    </dsp:sp>
    <dsp:sp modelId="{5A528A84-CBFF-0F4F-81D2-F98579022E11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Development of Test Items </a:t>
          </a:r>
        </a:p>
      </dsp:txBody>
      <dsp:txXfrm>
        <a:off x="2131157" y="3422081"/>
        <a:ext cx="7029617" cy="901218"/>
      </dsp:txXfrm>
    </dsp:sp>
    <dsp:sp modelId="{E9EC76A4-E006-7E45-9853-E903BE2E8452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930242" y="733200"/>
        <a:ext cx="342233" cy="468236"/>
      </dsp:txXfrm>
    </dsp:sp>
    <dsp:sp modelId="{D0379159-4132-B849-B8D2-1AD1DBB160E0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634787" y="1864548"/>
        <a:ext cx="342233" cy="468236"/>
      </dsp:txXfrm>
    </dsp:sp>
    <dsp:sp modelId="{9B3DA769-745D-364F-A242-78F27D3363E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0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23"/>
          <p:cNvGrpSpPr/>
          <p:nvPr userDrawn="1"/>
        </p:nvGrpSpPr>
        <p:grpSpPr>
          <a:xfrm>
            <a:off x="8647289" y="4454068"/>
            <a:ext cx="3566230" cy="2408482"/>
            <a:chOff x="0" y="0"/>
            <a:chExt cx="3810000" cy="2895600"/>
          </a:xfrm>
        </p:grpSpPr>
        <p:grpSp>
          <p:nvGrpSpPr>
            <p:cNvPr id="8" name="Group 121"/>
            <p:cNvGrpSpPr/>
            <p:nvPr/>
          </p:nvGrpSpPr>
          <p:grpSpPr>
            <a:xfrm>
              <a:off x="76199" y="-1"/>
              <a:ext cx="3733802" cy="2895602"/>
              <a:chOff x="0" y="0"/>
              <a:chExt cx="3733800" cy="2895600"/>
            </a:xfrm>
          </p:grpSpPr>
          <p:pic>
            <p:nvPicPr>
              <p:cNvPr id="10" name="image1.jpg" descr="C:\Users\Mike Miatari\Pictures\DepEd Pictures\DepEd Materials\9-14-15 Certificate Template (NEAP).jpg"/>
              <p:cNvPicPr/>
              <p:nvPr/>
            </p:nvPicPr>
            <p:blipFill>
              <a:blip r:embed="rId2">
                <a:extLst/>
              </a:blip>
              <a:srcRect l="59230" t="54307" r="3077" b="4351"/>
              <a:stretch>
                <a:fillRect/>
              </a:stretch>
            </p:blipFill>
            <p:spPr>
              <a:xfrm>
                <a:off x="0" y="-1"/>
                <a:ext cx="3733800" cy="28956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" name="Shape 120"/>
              <p:cNvSpPr/>
              <p:nvPr/>
            </p:nvSpPr>
            <p:spPr>
              <a:xfrm>
                <a:off x="-1" y="2286000"/>
                <a:ext cx="685801" cy="3693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9" name="Shape 122"/>
            <p:cNvSpPr/>
            <p:nvPr/>
          </p:nvSpPr>
          <p:spPr>
            <a:xfrm>
              <a:off x="-1" y="2438400"/>
              <a:ext cx="609601" cy="277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9" y="184971"/>
            <a:ext cx="793521" cy="8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1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9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4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7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0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12CA-56B2-EC48-A650-A66A796633C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4F48-5491-E543-BAD2-D015E1CA5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416812" y="6176963"/>
            <a:ext cx="34644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charset="0"/>
                <a:ea typeface="Book Antiqua" charset="0"/>
                <a:cs typeface="Book Antiqua" charset="0"/>
              </a:rPr>
              <a:t>Grow.</a:t>
            </a:r>
            <a:r>
              <a:rPr lang="en-US" sz="2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charset="0"/>
                <a:ea typeface="Book Antiqua" charset="0"/>
                <a:cs typeface="Book Antiqua" charset="0"/>
              </a:rPr>
              <a:t> Empower. Transform.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292" y="5758362"/>
            <a:ext cx="3637721" cy="10996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at the International Conference for Educational Measurement and Evaluation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t="73568"/>
          <a:stretch/>
        </p:blipFill>
        <p:spPr bwMode="auto">
          <a:xfrm rot="10800000">
            <a:off x="-1226" y="1011"/>
            <a:ext cx="12193226" cy="758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52" y="759854"/>
            <a:ext cx="1176096" cy="1249332"/>
          </a:xfrm>
          <a:prstGeom prst="rect">
            <a:avLst/>
          </a:prstGeom>
        </p:spPr>
      </p:pic>
      <p:pic>
        <p:nvPicPr>
          <p:cNvPr id="7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92" y="791118"/>
            <a:ext cx="1228986" cy="122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59151" y="3897947"/>
            <a:ext cx="9551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0" cap="none" spc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COMPETENCY-BASED ASSESSMENT IN THE DEPARTMENT OF EDUCATION</a:t>
            </a:r>
            <a:endParaRPr lang="en-US" sz="36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9" name="Picture 2" descr="https://lh3.googleusercontent.com/y4Wl0zVVEufpCEDc3lmESDwehTgo4YfY4X4l_p0M5_KAwNz8-nJnU7ugFIaHYzN_UAyX7fGZ9yW_ynT-b2ESuI-m_M0wDB8pne3DitYh58tMDqwXwOd0jK11kLda3CCDIDL4Lrob6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41" y="1024058"/>
            <a:ext cx="6340186" cy="26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8122501" y="5686527"/>
            <a:ext cx="3637721" cy="109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Jen Hotel, Manila</a:t>
            </a:r>
          </a:p>
          <a:p>
            <a:r>
              <a:rPr lang="en-US" sz="2000" dirty="0" smtClean="0"/>
              <a:t>23 August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3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790" y="185010"/>
            <a:ext cx="9854574" cy="1325563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Book Antiqua" charset="0"/>
                <a:ea typeface="Book Antiqua" charset="0"/>
                <a:cs typeface="Book Antiqua" charset="0"/>
              </a:rPr>
              <a:t>A School Head must possess a range of competencies critical to the delivery of quality, accessible, relevant and liberating basic education. </a:t>
            </a:r>
            <a:endParaRPr lang="en-US" sz="2800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343046"/>
              </p:ext>
            </p:extLst>
          </p:nvPr>
        </p:nvGraphicFramePr>
        <p:xfrm>
          <a:off x="1146875" y="1371600"/>
          <a:ext cx="10823451" cy="471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t="73568"/>
          <a:stretch/>
        </p:blipFill>
        <p:spPr bwMode="auto">
          <a:xfrm rot="10800000">
            <a:off x="-1226" y="1011"/>
            <a:ext cx="12193226" cy="758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45934" y="3912276"/>
            <a:ext cx="71220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0" cap="none" spc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THE PRINCIPALS TEST</a:t>
            </a:r>
            <a:endParaRPr lang="en-US" sz="36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9" name="Picture 2" descr="https://lh3.googleusercontent.com/y4Wl0zVVEufpCEDc3lmESDwehTgo4YfY4X4l_p0M5_KAwNz8-nJnU7ugFIaHYzN_UAyX7fGZ9yW_ynT-b2ESuI-m_M0wDB8pne3DitYh58tMDqwXwOd0jK11kLda3CCDIDL4Lrob6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97" y="1024057"/>
            <a:ext cx="6665130" cy="27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5800" cy="1325563"/>
          </a:xfrm>
        </p:spPr>
        <p:txBody>
          <a:bodyPr/>
          <a:lstStyle/>
          <a:p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TEST DEVELOPMENT PROCESS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4378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457282"/>
              </p:ext>
            </p:extLst>
          </p:nvPr>
        </p:nvGraphicFramePr>
        <p:xfrm>
          <a:off x="838200" y="2310534"/>
          <a:ext cx="10515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9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Year</a:t>
                      </a:r>
                      <a:endParaRPr lang="en-US" sz="3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2009</a:t>
                      </a:r>
                      <a:endParaRPr lang="en-US" sz="3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2010</a:t>
                      </a:r>
                      <a:endParaRPr lang="en-US" sz="3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2011</a:t>
                      </a:r>
                      <a:endParaRPr lang="en-US" sz="3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2012</a:t>
                      </a:r>
                      <a:endParaRPr lang="en-US" sz="3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2013</a:t>
                      </a:r>
                      <a:endParaRPr lang="en-US" sz="3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No. of Test Takers </a:t>
                      </a:r>
                      <a:endParaRPr lang="en-US" sz="3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6,924</a:t>
                      </a:r>
                      <a:endParaRPr lang="en-US" sz="3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9,778</a:t>
                      </a:r>
                      <a:endParaRPr lang="en-US" sz="3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11,778</a:t>
                      </a:r>
                      <a:endParaRPr lang="en-US" sz="3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14,567</a:t>
                      </a:r>
                      <a:endParaRPr lang="en-US" sz="3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13,618</a:t>
                      </a:r>
                      <a:endParaRPr lang="en-US" sz="3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No. Passers </a:t>
                      </a:r>
                      <a:endParaRPr lang="en-US" sz="32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693</a:t>
                      </a:r>
                      <a:endParaRPr lang="en-US" sz="3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924</a:t>
                      </a:r>
                      <a:endParaRPr lang="en-US" sz="3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1,024</a:t>
                      </a:r>
                      <a:endParaRPr lang="en-US" sz="3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1,454</a:t>
                      </a:r>
                      <a:endParaRPr lang="en-US" sz="3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1,301</a:t>
                      </a:r>
                      <a:endParaRPr lang="en-US" sz="3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614515"/>
            <a:ext cx="9982200" cy="1325563"/>
          </a:xfrm>
        </p:spPr>
        <p:txBody>
          <a:bodyPr>
            <a:noAutofit/>
          </a:bodyPr>
          <a:lstStyle/>
          <a:p>
            <a:r>
              <a:rPr lang="en-US" sz="3200" b="1" i="1" dirty="0">
                <a:latin typeface="Book Antiqua" charset="0"/>
                <a:ea typeface="Book Antiqua" charset="0"/>
                <a:cs typeface="Book Antiqua" charset="0"/>
              </a:rPr>
              <a:t>From 2009 until 2013, the passing rate was set at 90 percentile rank. </a:t>
            </a:r>
          </a:p>
        </p:txBody>
      </p:sp>
    </p:spTree>
    <p:extLst>
      <p:ext uri="{BB962C8B-B14F-4D97-AF65-F5344CB8AC3E}">
        <p14:creationId xmlns:p14="http://schemas.microsoft.com/office/powerpoint/2010/main" val="17105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3" y="923064"/>
            <a:ext cx="10598727" cy="1325563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  <a:t>The Department </a:t>
            </a:r>
            <a:r>
              <a:rPr lang="en-US" b="1" i="1" dirty="0">
                <a:latin typeface="Book Antiqua" charset="0"/>
                <a:ea typeface="Book Antiqua" charset="0"/>
                <a:cs typeface="Book Antiqua" charset="0"/>
              </a:rPr>
              <a:t>of Education is moving towards competency-based standards </a:t>
            </a:r>
            <a: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  <a:t>assessments.</a:t>
            </a:r>
            <a:endParaRPr lang="en-US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727240"/>
              </p:ext>
            </p:extLst>
          </p:nvPr>
        </p:nvGraphicFramePr>
        <p:xfrm>
          <a:off x="838198" y="2585042"/>
          <a:ext cx="10413570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2015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2016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2017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Overall score not lower than 70% with no score lower than 68% in any domain 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Overall score of not lower than 70% 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At least 70% in each of the three (3) domains </a:t>
                      </a:r>
                      <a:r>
                        <a:rPr lang="en-US" sz="2000" dirty="0" smtClean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clusters (School Leader, Instructional</a:t>
                      </a:r>
                      <a:r>
                        <a:rPr lang="en-US" sz="2000" baseline="0" dirty="0" smtClean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 Leader, School Manager)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  <a:t>2015 PT Passing Score at 68%</a:t>
            </a:r>
            <a:endParaRPr lang="en-US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32347"/>
              </p:ext>
            </p:extLst>
          </p:nvPr>
        </p:nvGraphicFramePr>
        <p:xfrm>
          <a:off x="838200" y="1825625"/>
          <a:ext cx="10515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9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Domain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No. of Items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Passing Score (68%)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School Leadership 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46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31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Instructional Leadership 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41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27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Creating a Student-Centered Learning Environment 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18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Human Resource Management and Professional Development 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29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19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Parental Involvement and Community Partnership 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11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School Management and Operations 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15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Personal and Professional Attributes and Interpersonal Effectiveness 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23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15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8" y="365125"/>
            <a:ext cx="8859982" cy="1325563"/>
          </a:xfrm>
        </p:spPr>
        <p:txBody>
          <a:bodyPr/>
          <a:lstStyle/>
          <a:p>
            <a: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  <a:t>No. of Passers from 2015-2017</a:t>
            </a:r>
            <a:endParaRPr lang="en-US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53657"/>
              </p:ext>
            </p:extLst>
          </p:nvPr>
        </p:nvGraphicFramePr>
        <p:xfrm>
          <a:off x="838200" y="1825625"/>
          <a:ext cx="105156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Year</a:t>
                      </a:r>
                      <a:endParaRPr lang="en-US" sz="2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2015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2016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2017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Passing Score/Rating </a:t>
                      </a:r>
                      <a:endParaRPr lang="en-US" sz="2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Overall score not lower than 70% with no score lower than 68% in any domain 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Overall score of not lower than 70% 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At least 70% in each of the three (3) domains clusters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No. of Examinees</a:t>
                      </a:r>
                      <a:endParaRPr lang="en-US" sz="2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18,574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17,455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20,653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No. of Passers</a:t>
                      </a:r>
                      <a:endParaRPr lang="en-US" sz="2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2,194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388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5,111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Percentage </a:t>
                      </a:r>
                      <a:endParaRPr lang="en-US" sz="2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11.81%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2.2%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ook Antiqua" charset="0"/>
                          <a:ea typeface="Calibri" charset="0"/>
                          <a:cs typeface="Times New Roman" charset="0"/>
                        </a:rPr>
                        <a:t>24.75%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863" y="365125"/>
            <a:ext cx="10340364" cy="1325563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Book Antiqua" charset="0"/>
                <a:ea typeface="Book Antiqua" charset="0"/>
                <a:cs typeface="Book Antiqua" charset="0"/>
              </a:rPr>
              <a:t>Consistently, School Leadership, Instructional Leadership, and School Management and Operations have the lowest % of passers. </a:t>
            </a:r>
            <a:endParaRPr lang="en-US" sz="3600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752418"/>
              </p:ext>
            </p:extLst>
          </p:nvPr>
        </p:nvGraphicFramePr>
        <p:xfrm>
          <a:off x="389745" y="1825625"/>
          <a:ext cx="10964055" cy="392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DOMAINS 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2015 (18,570 examinees)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2016 (17,455 examinees)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2017 (20,653 examinees)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Ave.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School Leadership 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19.82%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29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17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21.94%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Instructional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Leadership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63.27%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24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29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38.76%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Creating a Student-Centered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Learning Environment 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75.11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51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62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62.70%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Human Res.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Mngt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 And Prof.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Devt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65.42%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66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56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62.47%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Parental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Involvement and Community Part. 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72.94%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53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45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56.98%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Sch.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Mngt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and Ops. 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41.38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39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28.79%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Per.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/Prof. Attributes and Inter. Effectiveness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90.67%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43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85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72.89%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9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218" y="365125"/>
            <a:ext cx="9469582" cy="13255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  <a:t>Differences in passing percentages reflect differences in passing </a:t>
            </a:r>
            <a:r>
              <a:rPr lang="en-US" b="1" i="1" dirty="0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  <a:t>cores</a:t>
            </a:r>
            <a:endParaRPr lang="en-US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8584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8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76" y="365125"/>
            <a:ext cx="9794823" cy="1325563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Book Antiqua" charset="0"/>
                <a:ea typeface="Book Antiqua" charset="0"/>
                <a:cs typeface="Book Antiqua" charset="0"/>
              </a:rPr>
              <a:t>Central Luzon is the only region that is consistently among the top 5 regions with the highest passing percentage while ARMM is consistently registering the lowest passing percentage. </a:t>
            </a:r>
            <a:endParaRPr lang="en-US" sz="2800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496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171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365125"/>
            <a:ext cx="977438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8349"/>
            <a:ext cx="10515600" cy="3433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>
                <a:latin typeface="Gabriola" charset="0"/>
                <a:ea typeface="Gabriola" charset="0"/>
                <a:cs typeface="Gabriola" charset="0"/>
              </a:rPr>
              <a:t>Human capital is becoming the main asset of an enterprise and more often than not, a determinant of its competitive advantage. </a:t>
            </a:r>
            <a:endParaRPr lang="en-US" sz="5400" dirty="0" smtClean="0">
              <a:latin typeface="Gabriola" charset="0"/>
              <a:ea typeface="Gabriola" charset="0"/>
              <a:cs typeface="Gabriola" charset="0"/>
            </a:endParaRPr>
          </a:p>
          <a:p>
            <a:pPr marL="0" indent="0" algn="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	</a:t>
            </a:r>
            <a:r>
              <a:rPr lang="en-US" i="1" dirty="0" smtClean="0"/>
              <a:t>Competency-Based </a:t>
            </a:r>
            <a:r>
              <a:rPr lang="en-US" i="1" dirty="0"/>
              <a:t>Human Resources Management: The Lifelong Learning Perspective (2014)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mage result for human capi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1312"/>
          <a:stretch/>
        </p:blipFill>
        <p:spPr bwMode="auto">
          <a:xfrm>
            <a:off x="2788171" y="254836"/>
            <a:ext cx="6505731" cy="21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  <a:ea typeface="Abadi MT Condensed Extra Bold" charset="0"/>
                <a:cs typeface="Abadi MT Condensed Extra Bold" charset="0"/>
              </a:rPr>
              <a:t>SUMMARY OF MAJOR FINDINGS</a:t>
            </a:r>
            <a:endParaRPr lang="en-US" sz="3600" dirty="0">
              <a:latin typeface="Arial Black" panose="020B0A04020102020204" pitchFamily="34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Overall, the passing rate has been dismal for the period 2015-2017</a:t>
            </a:r>
          </a:p>
          <a:p>
            <a:r>
              <a:rPr lang="en-US" dirty="0" smtClean="0"/>
              <a:t>Of the 7 domains,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Personal and Professional Attributes and Interpersonal Effectiveness</a:t>
            </a:r>
            <a:r>
              <a:rPr lang="en-US" dirty="0"/>
              <a:t> and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Human Resource Management and Professional Development </a:t>
            </a:r>
            <a:r>
              <a:rPr lang="en-US" dirty="0"/>
              <a:t>have the highest % of passers </a:t>
            </a:r>
            <a:r>
              <a:rPr lang="en-US" dirty="0" smtClean="0"/>
              <a:t>while, School </a:t>
            </a:r>
            <a:r>
              <a:rPr lang="en-US" dirty="0"/>
              <a:t>L</a:t>
            </a:r>
            <a:r>
              <a:rPr lang="en-US" dirty="0" smtClean="0"/>
              <a:t>eadership, and </a:t>
            </a:r>
            <a:r>
              <a:rPr lang="en-US" dirty="0"/>
              <a:t>I</a:t>
            </a:r>
            <a:r>
              <a:rPr lang="en-US" dirty="0" smtClean="0"/>
              <a:t>nstructional </a:t>
            </a:r>
            <a:r>
              <a:rPr lang="en-US" dirty="0"/>
              <a:t>L</a:t>
            </a:r>
            <a:r>
              <a:rPr lang="en-US" dirty="0" smtClean="0"/>
              <a:t>eadership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School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Management and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Operations</a:t>
            </a:r>
            <a:r>
              <a:rPr lang="en-US" dirty="0"/>
              <a:t> have the lowest % </a:t>
            </a:r>
            <a:r>
              <a:rPr lang="en-US" dirty="0" smtClean="0"/>
              <a:t>of passers</a:t>
            </a:r>
          </a:p>
          <a:p>
            <a:r>
              <a:rPr lang="en-US" dirty="0" smtClean="0"/>
              <a:t>Need to investigate variables that may be associated with performance in the principals test (number of years in the service, position held, level of education, etc.)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126" y="365125"/>
            <a:ext cx="8984673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  <a:ea typeface="Abadi MT Condensed Extra Bold" charset="0"/>
                <a:cs typeface="Abadi MT Condensed Extra Bold" charset="0"/>
              </a:rPr>
              <a:t>CHALLENGES TO ASSESSMENT</a:t>
            </a:r>
            <a:endParaRPr lang="en-US" sz="3600" dirty="0">
              <a:latin typeface="Arial Black" panose="020B0A04020102020204" pitchFamily="34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Multiple-Choice Test is too limited to capture the competencies; triangulation may be needed  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Setting the standard passing score can be a challenge. Two considerations 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the need to qualify only high potential applicants 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the need to provide school leaders in schools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708" y="365125"/>
            <a:ext cx="9040091" cy="13255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  <a:ea typeface="Arial Rounded MT Bold" charset="0"/>
                <a:cs typeface="Arial Rounded MT Bold" charset="0"/>
              </a:rPr>
              <a:t>POLICY IMPLICATIONS </a:t>
            </a:r>
            <a:endParaRPr lang="en-US" dirty="0">
              <a:latin typeface="Arial Black" panose="020B0A04020102020204" pitchFamily="34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3100" indent="-673100">
              <a:buFont typeface="Wingdings" charset="2"/>
              <a:buChar char="q"/>
            </a:pPr>
            <a:r>
              <a:rPr lang="en-US" dirty="0" smtClean="0"/>
              <a:t>To continue with the written objective test? </a:t>
            </a:r>
          </a:p>
          <a:p>
            <a:pPr marL="673100" indent="-673100">
              <a:buFont typeface="Wingdings" charset="2"/>
              <a:buChar char="q"/>
            </a:pPr>
            <a:r>
              <a:rPr lang="en-US" dirty="0" smtClean="0"/>
              <a:t>Are there other better ways to do personnel assessment for recruitment, selection and hiring? </a:t>
            </a:r>
          </a:p>
          <a:p>
            <a:pPr marL="673100" indent="-673100">
              <a:buFont typeface="Wingdings" charset="2"/>
              <a:buChar char="q"/>
            </a:pPr>
            <a:r>
              <a:rPr lang="en-US" dirty="0" smtClean="0"/>
              <a:t>Triangulate? </a:t>
            </a:r>
          </a:p>
          <a:p>
            <a:pPr marL="673100" indent="-673100">
              <a:buFont typeface="Wingdings" charset="2"/>
              <a:buChar char="q"/>
            </a:pPr>
            <a:r>
              <a:rPr lang="en-US" dirty="0" smtClean="0"/>
              <a:t>How to better select and prepare personnel for leadership role?</a:t>
            </a:r>
          </a:p>
          <a:p>
            <a:pPr marL="673100" indent="-673100">
              <a:buFont typeface="Wingdings" charset="2"/>
              <a:buChar char="q"/>
            </a:pPr>
            <a:r>
              <a:rPr lang="en-US" dirty="0" smtClean="0"/>
              <a:t>Learning and development? </a:t>
            </a:r>
          </a:p>
          <a:p>
            <a:pPr marL="673100" indent="-673100"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474" y="3333750"/>
            <a:ext cx="10515600" cy="2276636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 smtClean="0">
                <a:latin typeface="Book Antiqua" charset="0"/>
                <a:ea typeface="Book Antiqua" charset="0"/>
                <a:cs typeface="Book Antiqua" charset="0"/>
              </a:rPr>
              <a:t>“In most cases, being a good boss means hiring talented people and then getting out of the way”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				</a:t>
            </a:r>
            <a:r>
              <a:rPr lang="en-US" sz="1800" i="1" dirty="0" smtClean="0"/>
              <a:t>- Tina Fey (American actress, comedian, writer, producer, playwright) </a:t>
            </a:r>
            <a:endParaRPr lang="en-US" sz="1800" i="1" dirty="0"/>
          </a:p>
        </p:txBody>
      </p:sp>
      <p:pic>
        <p:nvPicPr>
          <p:cNvPr id="5122" name="Picture 2" descr="mage result for hiring the right per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/>
          <a:stretch/>
        </p:blipFill>
        <p:spPr bwMode="auto">
          <a:xfrm>
            <a:off x="2691700" y="209279"/>
            <a:ext cx="6808599" cy="29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4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4" y="365125"/>
            <a:ext cx="8776855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  <a:ea typeface="Abadi MT Condensed Extra Bold" charset="0"/>
                <a:cs typeface="Abadi MT Condensed Extra Bold" charset="0"/>
              </a:rPr>
              <a:t>OUTLINE </a:t>
            </a:r>
            <a:endParaRPr lang="en-US" sz="6000" dirty="0">
              <a:latin typeface="Arial Black" panose="020B0A04020102020204" pitchFamily="34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81734" cy="2851306"/>
          </a:xfrm>
        </p:spPr>
        <p:txBody>
          <a:bodyPr/>
          <a:lstStyle/>
          <a:p>
            <a:pPr marL="488950" indent="-488950">
              <a:buFont typeface="Wingdings" panose="05000000000000000000" pitchFamily="2" charset="2"/>
              <a:buChar char="q"/>
            </a:pPr>
            <a:r>
              <a:rPr lang="en-US" dirty="0"/>
              <a:t>O</a:t>
            </a:r>
            <a:r>
              <a:rPr lang="en-US" dirty="0" smtClean="0"/>
              <a:t>verview of </a:t>
            </a:r>
            <a:r>
              <a:rPr lang="en-US" dirty="0" err="1" smtClean="0"/>
              <a:t>DepEd</a:t>
            </a:r>
            <a:r>
              <a:rPr lang="en-US" dirty="0" smtClean="0"/>
              <a:t> Strategic HR Management </a:t>
            </a:r>
          </a:p>
          <a:p>
            <a:pPr marL="488950" indent="-488950">
              <a:buFont typeface="Wingdings" panose="05000000000000000000" pitchFamily="2" charset="2"/>
              <a:buChar char="q"/>
            </a:pPr>
            <a:r>
              <a:rPr lang="en-US" dirty="0" smtClean="0"/>
              <a:t>Competency Assessment in the Department of Education </a:t>
            </a:r>
          </a:p>
          <a:p>
            <a:pPr marL="488950" indent="-488950">
              <a:buFont typeface="Wingdings" panose="05000000000000000000" pitchFamily="2" charset="2"/>
              <a:buChar char="q"/>
            </a:pPr>
            <a:r>
              <a:rPr lang="en-US" dirty="0" smtClean="0"/>
              <a:t>Highlights of the Principals Test </a:t>
            </a:r>
          </a:p>
          <a:p>
            <a:pPr marL="488950" indent="-488950">
              <a:buFont typeface="Wingdings" panose="05000000000000000000" pitchFamily="2" charset="2"/>
              <a:buChar char="q"/>
            </a:pPr>
            <a:r>
              <a:rPr lang="en-US" dirty="0" smtClean="0"/>
              <a:t>Challenges and Way Forward</a:t>
            </a:r>
            <a:endParaRPr lang="en-US" dirty="0"/>
          </a:p>
        </p:txBody>
      </p:sp>
      <p:pic>
        <p:nvPicPr>
          <p:cNvPr id="4" name="Picture 2" descr="https://lh3.googleusercontent.com/y4Wl0zVVEufpCEDc3lmESDwehTgo4YfY4X4l_p0M5_KAwNz8-nJnU7ugFIaHYzN_UAyX7fGZ9yW_ynT-b2ESuI-m_M0wDB8pne3DitYh58tMDqwXwOd0jK11kLda3CCDIDL4Lrob6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/>
          <a:stretch/>
        </p:blipFill>
        <p:spPr bwMode="auto">
          <a:xfrm>
            <a:off x="7439186" y="1736216"/>
            <a:ext cx="4752813" cy="29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92" y="365125"/>
            <a:ext cx="987552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  <a:ea typeface="Abadi MT Condensed Extra Bold" charset="0"/>
                <a:cs typeface="Abadi MT Condensed Extra Bold" charset="0"/>
              </a:rPr>
              <a:t>DEPED STRATEGIC HR MANAGEMENT</a:t>
            </a:r>
            <a:endParaRPr lang="en-US" sz="3600" dirty="0">
              <a:latin typeface="Arial Black" panose="020B0A04020102020204" pitchFamily="34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5.googleusercontent.com/Ng5QOhmXkbzNJ_YiV8wsfzr9GSpWRpv7gtiFhhJYwZ08QaanOyBngizvQXcn14PWz9tHVFecroTNcHzpBj3azaQgMaZCNuErMYtcISIznwYDYzx_YTVVUtYQGt0bUN8hgSlLERP1U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1394085"/>
            <a:ext cx="8761268" cy="47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1134" y="5815506"/>
            <a:ext cx="25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BHROD, </a:t>
            </a:r>
            <a:r>
              <a:rPr lang="en-US" dirty="0" err="1" smtClean="0"/>
              <a:t>DepEd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11" y="365125"/>
            <a:ext cx="10011904" cy="1325563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latin typeface="Book Antiqua" charset="0"/>
                <a:ea typeface="Book Antiqua" charset="0"/>
                <a:cs typeface="Book Antiqua" charset="0"/>
              </a:rPr>
              <a:t>Competency standards inform various HR processes to support strategic HR Management </a:t>
            </a:r>
            <a:endParaRPr lang="en-US" sz="4000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723150"/>
              </p:ext>
            </p:extLst>
          </p:nvPr>
        </p:nvGraphicFramePr>
        <p:xfrm>
          <a:off x="1288473" y="1825625"/>
          <a:ext cx="10293927" cy="410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977217" y="3244334"/>
            <a:ext cx="23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sk-SK" dirty="0" smtClean="0"/>
          </a:p>
          <a:p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5" y="588527"/>
            <a:ext cx="9691255" cy="132556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Book Antiqua" charset="0"/>
                <a:ea typeface="Book Antiqua" charset="0"/>
                <a:cs typeface="Book Antiqua" charset="0"/>
              </a:rPr>
              <a:t>The </a:t>
            </a:r>
            <a:r>
              <a:rPr lang="en-US" i="1" dirty="0" smtClean="0">
                <a:latin typeface="Book Antiqua" charset="0"/>
                <a:ea typeface="Book Antiqua" charset="0"/>
                <a:cs typeface="Book Antiqua" charset="0"/>
              </a:rPr>
              <a:t>successful performance of duties </a:t>
            </a:r>
            <a:r>
              <a:rPr lang="en-US" i="1" dirty="0">
                <a:latin typeface="Book Antiqua" charset="0"/>
                <a:ea typeface="Book Antiqua" charset="0"/>
                <a:cs typeface="Book Antiqua" charset="0"/>
              </a:rPr>
              <a:t>and functions depends heavily on </a:t>
            </a:r>
            <a:r>
              <a:rPr lang="en-US" i="1" dirty="0" smtClean="0">
                <a:latin typeface="Book Antiqua" charset="0"/>
                <a:ea typeface="Book Antiqua" charset="0"/>
                <a:cs typeface="Book Antiqua" charset="0"/>
              </a:rPr>
              <a:t>personnel  </a:t>
            </a:r>
            <a: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  <a:t>COMPETENCIES. </a:t>
            </a:r>
            <a:endParaRPr lang="en-US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811973"/>
              </p:ext>
            </p:extLst>
          </p:nvPr>
        </p:nvGraphicFramePr>
        <p:xfrm>
          <a:off x="838200" y="2244435"/>
          <a:ext cx="9857509" cy="393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854" y="365125"/>
            <a:ext cx="9053945" cy="13255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Abadi MT Condensed Extra Bold" charset="0"/>
                <a:cs typeface="Abadi MT Condensed Extra Bold" charset="0"/>
              </a:rPr>
              <a:t>PERSONNEL COMPETENCY ASSESSMENTS IN THE DEPARTMENT OF EDUCATION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161054"/>
              </p:ext>
            </p:extLst>
          </p:nvPr>
        </p:nvGraphicFramePr>
        <p:xfrm>
          <a:off x="1884218" y="1825625"/>
          <a:ext cx="9469582" cy="374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9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72" y="365125"/>
            <a:ext cx="8846127" cy="1325563"/>
          </a:xfrm>
        </p:spPr>
        <p:txBody>
          <a:bodyPr/>
          <a:lstStyle/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642" y="1825625"/>
            <a:ext cx="9285157" cy="3256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latin typeface="Book Antiqua" charset="0"/>
                <a:ea typeface="Book Antiqua" charset="0"/>
                <a:cs typeface="Book Antiqua" charset="0"/>
              </a:rPr>
              <a:t>“The school shall be the heart of the formal education system. It is where the children learn</a:t>
            </a:r>
            <a:r>
              <a:rPr lang="en-US" sz="3600" b="1" i="1" dirty="0" smtClean="0">
                <a:latin typeface="Book Antiqua" charset="0"/>
                <a:ea typeface="Book Antiqua" charset="0"/>
                <a:cs typeface="Book Antiqua" charset="0"/>
              </a:rPr>
              <a:t>.”				</a:t>
            </a:r>
          </a:p>
          <a:p>
            <a:pPr marL="2286000" lvl="5" indent="0">
              <a:buNone/>
            </a:pPr>
            <a:r>
              <a:rPr lang="en-US" sz="3600" b="1" i="1" dirty="0" smtClean="0">
                <a:latin typeface="Book Antiqua" charset="0"/>
                <a:ea typeface="Book Antiqua" charset="0"/>
                <a:cs typeface="Book Antiqua" charset="0"/>
              </a:rPr>
              <a:t>				</a:t>
            </a:r>
            <a:r>
              <a:rPr lang="en-US" sz="2600" dirty="0">
                <a:latin typeface="Book Antiqua" charset="0"/>
                <a:ea typeface="Book Antiqua" charset="0"/>
                <a:cs typeface="Book Antiqua" charset="0"/>
              </a:rPr>
              <a:t>	</a:t>
            </a:r>
            <a:r>
              <a:rPr lang="en-US" sz="2600" dirty="0" smtClean="0">
                <a:latin typeface="Book Antiqua" charset="0"/>
                <a:ea typeface="Book Antiqua" charset="0"/>
                <a:cs typeface="Book Antiqua" charset="0"/>
              </a:rPr>
              <a:t>	- </a:t>
            </a:r>
            <a:r>
              <a:rPr lang="en-US" sz="2600" i="1" dirty="0" smtClean="0">
                <a:latin typeface="Book Antiqua" charset="0"/>
                <a:ea typeface="Book Antiqua" charset="0"/>
                <a:cs typeface="Book Antiqua" charset="0"/>
              </a:rPr>
              <a:t>RA 9155</a:t>
            </a:r>
            <a:r>
              <a:rPr lang="en-US" sz="26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en-US" sz="26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3074" name="Picture 2" descr="mage result for school"/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384" y="1825625"/>
            <a:ext cx="73664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>
                <a:latin typeface="Book Antiqua" charset="0"/>
                <a:ea typeface="Book Antiqua" charset="0"/>
                <a:cs typeface="Book Antiqua" charset="0"/>
              </a:rPr>
              <a:t>“Schools </a:t>
            </a:r>
            <a:r>
              <a:rPr lang="en-US" sz="3600" b="1" i="1" dirty="0">
                <a:latin typeface="Book Antiqua" charset="0"/>
                <a:ea typeface="Book Antiqua" charset="0"/>
                <a:cs typeface="Book Antiqua" charset="0"/>
              </a:rPr>
              <a:t>shall have a single aim of providing the best possible basic education for all learners</a:t>
            </a:r>
            <a:r>
              <a:rPr lang="mr-IN" sz="3600" b="1" i="1" dirty="0">
                <a:latin typeface="Book Antiqua" charset="0"/>
                <a:ea typeface="Book Antiqua" charset="0"/>
                <a:cs typeface="Book Antiqua" charset="0"/>
              </a:rPr>
              <a:t>…</a:t>
            </a:r>
            <a:r>
              <a:rPr lang="en-US" sz="3600" b="1" i="1" dirty="0">
                <a:latin typeface="Book Antiqua" charset="0"/>
                <a:ea typeface="Book Antiqua" charset="0"/>
                <a:cs typeface="Book Antiqua" charset="0"/>
              </a:rPr>
              <a:t>  Schools and learning centers shall be empowered to make decisions on what is best for the learners they serve.” </a:t>
            </a:r>
            <a:endParaRPr lang="en-US" sz="3600" b="1" i="1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0" indent="0">
              <a:buNone/>
            </a:pPr>
            <a:r>
              <a:rPr lang="en-US" sz="3600" b="1" i="1" dirty="0">
                <a:latin typeface="Book Antiqua" charset="0"/>
                <a:ea typeface="Book Antiqua" charset="0"/>
                <a:cs typeface="Book Antiqua" charset="0"/>
              </a:rPr>
              <a:t>	</a:t>
            </a:r>
            <a:r>
              <a:rPr lang="en-US" sz="3600" b="1" i="1" dirty="0" smtClean="0">
                <a:latin typeface="Book Antiqua" charset="0"/>
                <a:ea typeface="Book Antiqua" charset="0"/>
                <a:cs typeface="Book Antiqua" charset="0"/>
              </a:rPr>
              <a:t>			- RA 9155</a:t>
            </a:r>
            <a:endParaRPr lang="en-US" sz="3600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4098" name="Picture 2" descr="mage result f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7" y="1514007"/>
            <a:ext cx="3276600" cy="46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AP Presentation Template2" id="{B0DEFFD6-E107-804C-8284-D8E255C697E9}" vid="{F3C32759-3714-1B4E-B007-7319C2E5C5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NEAP Presentation Template2</Template>
  <TotalTime>429</TotalTime>
  <Words>894</Words>
  <Application>Microsoft Office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Abadi MT Condensed Extra Bold</vt:lpstr>
      <vt:lpstr>Arial</vt:lpstr>
      <vt:lpstr>Arial Black</vt:lpstr>
      <vt:lpstr>Arial Rounded MT Bold</vt:lpstr>
      <vt:lpstr>Book Antiqua</vt:lpstr>
      <vt:lpstr>Calibri</vt:lpstr>
      <vt:lpstr>Calibri Light</vt:lpstr>
      <vt:lpstr>Cooper Black</vt:lpstr>
      <vt:lpstr>Gabriola</vt:lpstr>
      <vt:lpstr>Times New Roman</vt:lpstr>
      <vt:lpstr>Wingdings</vt:lpstr>
      <vt:lpstr>Office Theme</vt:lpstr>
      <vt:lpstr>PowerPoint Presentation</vt:lpstr>
      <vt:lpstr>PowerPoint Presentation</vt:lpstr>
      <vt:lpstr>OUTLINE </vt:lpstr>
      <vt:lpstr>DEPED STRATEGIC HR MANAGEMENT</vt:lpstr>
      <vt:lpstr>Competency standards inform various HR processes to support strategic HR Management </vt:lpstr>
      <vt:lpstr>The successful performance of duties and functions depends heavily on personnel  COMPETENCIES. </vt:lpstr>
      <vt:lpstr>PERSONNEL COMPETENCY ASSESSMENTS IN THE DEPARTMENT OF EDUCATION </vt:lpstr>
      <vt:lpstr>PowerPoint Presentation</vt:lpstr>
      <vt:lpstr>PowerPoint Presentation</vt:lpstr>
      <vt:lpstr>A School Head must possess a range of competencies critical to the delivery of quality, accessible, relevant and liberating basic education. </vt:lpstr>
      <vt:lpstr>PowerPoint Presentation</vt:lpstr>
      <vt:lpstr>TEST DEVELOPMENT PROCESS</vt:lpstr>
      <vt:lpstr>From 2009 until 2013, the passing rate was set at 90 percentile rank. </vt:lpstr>
      <vt:lpstr>The Department of Education is moving towards competency-based standards assessments.</vt:lpstr>
      <vt:lpstr>2015 PT Passing Score at 68%</vt:lpstr>
      <vt:lpstr>No. of Passers from 2015-2017</vt:lpstr>
      <vt:lpstr>Consistently, School Leadership, Instructional Leadership, and School Management and Operations have the lowest % of passers. </vt:lpstr>
      <vt:lpstr>Differences in passing percentages reflect differences in passing scores</vt:lpstr>
      <vt:lpstr>Central Luzon is the only region that is consistently among the top 5 regions with the highest passing percentage while ARMM is consistently registering the lowest passing percentage. </vt:lpstr>
      <vt:lpstr>SUMMARY OF MAJOR FINDINGS</vt:lpstr>
      <vt:lpstr>CHALLENGES TO ASSESSMENT</vt:lpstr>
      <vt:lpstr>POLICY IMPLICATIONS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john1.siena@gmail.com</dc:creator>
  <cp:lastModifiedBy>John Arnold Siena</cp:lastModifiedBy>
  <cp:revision>103</cp:revision>
  <dcterms:created xsi:type="dcterms:W3CDTF">2018-08-22T00:45:31Z</dcterms:created>
  <dcterms:modified xsi:type="dcterms:W3CDTF">2018-08-23T00:39:46Z</dcterms:modified>
</cp:coreProperties>
</file>