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8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7010-ED9D-43C8-8A6E-56AF52679423}" type="datetimeFigureOut">
              <a:rPr lang="en-US" smtClean="0"/>
              <a:t>8/21/2017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EDC2-BAF5-4933-9557-A2CFFAD42263}" type="slidenum">
              <a:rPr lang="en-PH" smtClean="0"/>
              <a:t>‹#›</a:t>
            </a:fld>
            <a:endParaRPr lang="en-PH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7010-ED9D-43C8-8A6E-56AF52679423}" type="datetimeFigureOut">
              <a:rPr lang="en-US" smtClean="0"/>
              <a:t>8/21/2017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EDC2-BAF5-4933-9557-A2CFFAD42263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7010-ED9D-43C8-8A6E-56AF52679423}" type="datetimeFigureOut">
              <a:rPr lang="en-US" smtClean="0"/>
              <a:t>8/21/2017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EDC2-BAF5-4933-9557-A2CFFAD42263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7010-ED9D-43C8-8A6E-56AF52679423}" type="datetimeFigureOut">
              <a:rPr lang="en-US" smtClean="0"/>
              <a:t>8/21/2017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EDC2-BAF5-4933-9557-A2CFFAD42263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7010-ED9D-43C8-8A6E-56AF52679423}" type="datetimeFigureOut">
              <a:rPr lang="en-US" smtClean="0"/>
              <a:t>8/21/2017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EDC2-BAF5-4933-9557-A2CFFAD42263}" type="slidenum">
              <a:rPr lang="en-PH" smtClean="0"/>
              <a:t>‹#›</a:t>
            </a:fld>
            <a:endParaRPr lang="en-P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7010-ED9D-43C8-8A6E-56AF52679423}" type="datetimeFigureOut">
              <a:rPr lang="en-US" smtClean="0"/>
              <a:t>8/21/2017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EDC2-BAF5-4933-9557-A2CFFAD42263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7010-ED9D-43C8-8A6E-56AF52679423}" type="datetimeFigureOut">
              <a:rPr lang="en-US" smtClean="0"/>
              <a:t>8/21/2017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EDC2-BAF5-4933-9557-A2CFFAD42263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7010-ED9D-43C8-8A6E-56AF52679423}" type="datetimeFigureOut">
              <a:rPr lang="en-US" smtClean="0"/>
              <a:t>8/21/2017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EDC2-BAF5-4933-9557-A2CFFAD42263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7010-ED9D-43C8-8A6E-56AF52679423}" type="datetimeFigureOut">
              <a:rPr lang="en-US" smtClean="0"/>
              <a:t>8/21/2017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EDC2-BAF5-4933-9557-A2CFFAD42263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7010-ED9D-43C8-8A6E-56AF52679423}" type="datetimeFigureOut">
              <a:rPr lang="en-US" smtClean="0"/>
              <a:t>8/21/2017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EDC2-BAF5-4933-9557-A2CFFAD42263}" type="slidenum">
              <a:rPr lang="en-PH" smtClean="0"/>
              <a:t>‹#›</a:t>
            </a:fld>
            <a:endParaRPr lang="en-PH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1717010-ED9D-43C8-8A6E-56AF52679423}" type="datetimeFigureOut">
              <a:rPr lang="en-US" smtClean="0"/>
              <a:t>8/21/2017</a:t>
            </a:fld>
            <a:endParaRPr lang="en-PH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115EDC2-BAF5-4933-9557-A2CFFAD42263}" type="slidenum">
              <a:rPr lang="en-PH" smtClean="0"/>
              <a:t>‹#›</a:t>
            </a:fld>
            <a:endParaRPr lang="en-P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1717010-ED9D-43C8-8A6E-56AF52679423}" type="datetimeFigureOut">
              <a:rPr lang="en-US" smtClean="0"/>
              <a:t>8/21/2017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115EDC2-BAF5-4933-9557-A2CFFAD42263}" type="slidenum">
              <a:rPr lang="en-PH" smtClean="0"/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70032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Innovations and Issues in Assessment in the K to 12 and Higher Education Institutions</a:t>
            </a:r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142984"/>
            <a:ext cx="8077200" cy="1499616"/>
          </a:xfrm>
        </p:spPr>
        <p:txBody>
          <a:bodyPr/>
          <a:lstStyle/>
          <a:p>
            <a:r>
              <a:rPr lang="en-PH" dirty="0" smtClean="0"/>
              <a:t>NCEME 2017 Welcoming Remarks</a:t>
            </a:r>
            <a:endParaRPr lang="en-PH" dirty="0"/>
          </a:p>
        </p:txBody>
      </p:sp>
      <p:pic>
        <p:nvPicPr>
          <p:cNvPr id="4" name="Picture 3" descr="pemea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7" y="357166"/>
            <a:ext cx="1767373" cy="164307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PH" dirty="0" smtClean="0"/>
          </a:p>
          <a:p>
            <a:pPr algn="ctr">
              <a:buNone/>
            </a:pPr>
            <a:endParaRPr lang="en-PH" dirty="0" smtClean="0"/>
          </a:p>
          <a:p>
            <a:pPr algn="ctr">
              <a:buNone/>
            </a:pPr>
            <a:endParaRPr lang="en-PH" dirty="0" smtClean="0"/>
          </a:p>
          <a:p>
            <a:pPr algn="ctr">
              <a:buNone/>
            </a:pPr>
            <a:r>
              <a:rPr lang="en-PH" sz="8000" dirty="0" smtClean="0"/>
              <a:t>#NCEME2017</a:t>
            </a:r>
            <a:endParaRPr lang="en-PH" sz="8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PH" sz="4800" dirty="0" smtClean="0"/>
              <a:t>#</a:t>
            </a:r>
            <a:r>
              <a:rPr lang="en-PH" sz="4800" dirty="0" smtClean="0"/>
              <a:t>NCEME2017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1857388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(1) acquire knowledge and understanding of student assessment across levels and disciplines; </a:t>
            </a:r>
            <a:endParaRPr lang="en-US" dirty="0" smtClean="0"/>
          </a:p>
        </p:txBody>
      </p:sp>
      <p:sp>
        <p:nvSpPr>
          <p:cNvPr id="5" name="Right Arrow 4"/>
          <p:cNvSpPr/>
          <p:nvPr/>
        </p:nvSpPr>
        <p:spPr>
          <a:xfrm>
            <a:off x="1214414" y="3714752"/>
            <a:ext cx="6786610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6" name="TextBox 5"/>
          <p:cNvSpPr txBox="1"/>
          <p:nvPr/>
        </p:nvSpPr>
        <p:spPr>
          <a:xfrm>
            <a:off x="1214414" y="4357694"/>
            <a:ext cx="257176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PH" dirty="0" smtClean="0"/>
              <a:t>Classroom Assessment in the K to 12</a:t>
            </a:r>
            <a:endParaRPr lang="en-PH" dirty="0"/>
          </a:p>
        </p:txBody>
      </p:sp>
      <p:sp>
        <p:nvSpPr>
          <p:cNvPr id="7" name="TextBox 6"/>
          <p:cNvSpPr txBox="1"/>
          <p:nvPr/>
        </p:nvSpPr>
        <p:spPr>
          <a:xfrm>
            <a:off x="5000628" y="4357694"/>
            <a:ext cx="257176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PH" dirty="0" smtClean="0"/>
              <a:t>Classroom Assessment in Higher education</a:t>
            </a:r>
            <a:endParaRPr lang="en-PH" dirty="0"/>
          </a:p>
        </p:txBody>
      </p:sp>
      <p:sp>
        <p:nvSpPr>
          <p:cNvPr id="8" name="TextBox 7"/>
          <p:cNvSpPr txBox="1"/>
          <p:nvPr/>
        </p:nvSpPr>
        <p:spPr>
          <a:xfrm>
            <a:off x="1214414" y="5068685"/>
            <a:ext cx="257176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PH" dirty="0" smtClean="0"/>
              <a:t>External  Assessment in the K to 12</a:t>
            </a:r>
            <a:endParaRPr lang="en-PH" dirty="0"/>
          </a:p>
        </p:txBody>
      </p:sp>
      <p:sp>
        <p:nvSpPr>
          <p:cNvPr id="9" name="TextBox 8"/>
          <p:cNvSpPr txBox="1"/>
          <p:nvPr/>
        </p:nvSpPr>
        <p:spPr>
          <a:xfrm>
            <a:off x="5000628" y="5072074"/>
            <a:ext cx="257176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PH" dirty="0" smtClean="0"/>
              <a:t>External Assessment in Higher education</a:t>
            </a:r>
            <a:endParaRPr lang="en-PH" dirty="0"/>
          </a:p>
        </p:txBody>
      </p:sp>
      <p:sp>
        <p:nvSpPr>
          <p:cNvPr id="10" name="TextBox 9"/>
          <p:cNvSpPr txBox="1"/>
          <p:nvPr/>
        </p:nvSpPr>
        <p:spPr>
          <a:xfrm>
            <a:off x="1214414" y="5929330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dirty="0" smtClean="0"/>
              <a:t>Spiralling of standards for mastery of learning </a:t>
            </a:r>
            <a:endParaRPr lang="en-PH" dirty="0"/>
          </a:p>
        </p:txBody>
      </p:sp>
      <p:sp>
        <p:nvSpPr>
          <p:cNvPr id="11" name="TextBox 10"/>
          <p:cNvSpPr txBox="1"/>
          <p:nvPr/>
        </p:nvSpPr>
        <p:spPr>
          <a:xfrm>
            <a:off x="4929190" y="5786454"/>
            <a:ext cx="3643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dirty="0" smtClean="0"/>
              <a:t>Specifying outcomes to build learners performing to their profession </a:t>
            </a:r>
            <a:endParaRPr lang="en-P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sz="4400" dirty="0" smtClean="0"/>
              <a:t>#NCEME2017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439495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(2) engage in a discussion on the different contemporary perspectives in assessment; </a:t>
            </a:r>
          </a:p>
          <a:p>
            <a:endParaRPr lang="en-PH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3571876"/>
            <a:ext cx="81439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PH" sz="3200" dirty="0" smtClean="0"/>
              <a:t>Use of technology instruction on assessment</a:t>
            </a:r>
          </a:p>
          <a:p>
            <a:pPr>
              <a:buFont typeface="Arial" pitchFamily="34" charset="0"/>
              <a:buChar char="•"/>
            </a:pPr>
            <a:r>
              <a:rPr lang="en-PH" sz="3200" dirty="0" smtClean="0"/>
              <a:t>Assessment principles in kindergarten</a:t>
            </a:r>
          </a:p>
          <a:p>
            <a:pPr>
              <a:buFont typeface="Arial" pitchFamily="34" charset="0"/>
              <a:buChar char="•"/>
            </a:pPr>
            <a:r>
              <a:rPr lang="en-PH" sz="3200" dirty="0" smtClean="0"/>
              <a:t>Assessment systems in Southeast Asia</a:t>
            </a:r>
          </a:p>
          <a:p>
            <a:pPr>
              <a:buFont typeface="Arial" pitchFamily="34" charset="0"/>
              <a:buChar char="•"/>
            </a:pPr>
            <a:r>
              <a:rPr lang="en-PH" sz="3200" dirty="0" smtClean="0"/>
              <a:t> Professional standards for teachers</a:t>
            </a:r>
          </a:p>
          <a:p>
            <a:pPr>
              <a:buFont typeface="Arial" pitchFamily="34" charset="0"/>
              <a:buChar char="•"/>
            </a:pPr>
            <a:r>
              <a:rPr lang="en-PH" sz="3200" dirty="0" smtClean="0"/>
              <a:t>Assessment in the SHS tracks</a:t>
            </a:r>
          </a:p>
          <a:p>
            <a:pPr>
              <a:buFont typeface="Arial" pitchFamily="34" charset="0"/>
              <a:buChar char="•"/>
            </a:pPr>
            <a:r>
              <a:rPr lang="en-PH" sz="3200" dirty="0" smtClean="0"/>
              <a:t>OBE in Philippine Education </a:t>
            </a:r>
            <a:endParaRPr lang="en-PH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sz="4400" dirty="0" smtClean="0"/>
              <a:t>#NCEME2017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368057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(3) share best practices related to classroom assessment; and </a:t>
            </a:r>
          </a:p>
          <a:p>
            <a:endParaRPr lang="en-PH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3571876"/>
            <a:ext cx="82868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PH" sz="2800" i="1" dirty="0" smtClean="0"/>
              <a:t>Have questions in your mind:</a:t>
            </a:r>
          </a:p>
          <a:p>
            <a:pPr>
              <a:buFont typeface="Arial" pitchFamily="34" charset="0"/>
              <a:buChar char="•"/>
            </a:pPr>
            <a:r>
              <a:rPr lang="en-PH" sz="2800" dirty="0" smtClean="0"/>
              <a:t>What aspects of assessment practice do we have to let go?</a:t>
            </a:r>
          </a:p>
          <a:p>
            <a:pPr>
              <a:buFont typeface="Arial" pitchFamily="34" charset="0"/>
              <a:buChar char="•"/>
            </a:pPr>
            <a:r>
              <a:rPr lang="en-PH" sz="2800" dirty="0" smtClean="0"/>
              <a:t>How do we see assessment to promote better learning among our learners?</a:t>
            </a:r>
          </a:p>
          <a:p>
            <a:pPr>
              <a:buFont typeface="Arial" pitchFamily="34" charset="0"/>
              <a:buChar char="•"/>
            </a:pPr>
            <a:r>
              <a:rPr lang="en-PH" sz="2800" dirty="0" smtClean="0"/>
              <a:t>Talk show with Dr. </a:t>
            </a:r>
            <a:r>
              <a:rPr lang="en-PH" sz="2800" dirty="0" err="1" smtClean="0"/>
              <a:t>Spady</a:t>
            </a:r>
            <a:r>
              <a:rPr lang="en-PH" sz="2800" dirty="0" smtClean="0"/>
              <a:t> and school administrators </a:t>
            </a:r>
          </a:p>
          <a:p>
            <a:pPr>
              <a:buFont typeface="Arial" pitchFamily="34" charset="0"/>
              <a:buChar char="•"/>
            </a:pPr>
            <a:endParaRPr lang="en-PH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sz="4400" dirty="0" smtClean="0"/>
              <a:t>#NCEME2017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368057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(4) establish linkages with professionals in the field of measurement and evaluation. </a:t>
            </a:r>
            <a:endParaRPr lang="en-PH" dirty="0" smtClean="0"/>
          </a:p>
          <a:p>
            <a:endParaRPr lang="en-PH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3500438"/>
            <a:ext cx="81439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PH" sz="2800" dirty="0" smtClean="0"/>
              <a:t>Participants of about 200 coming from different parts of the Philippines.</a:t>
            </a:r>
          </a:p>
          <a:p>
            <a:pPr>
              <a:buFont typeface="Arial" pitchFamily="34" charset="0"/>
              <a:buChar char="•"/>
            </a:pPr>
            <a:r>
              <a:rPr lang="en-PH" sz="2800" dirty="0" smtClean="0"/>
              <a:t>Engage in conversations, the more we see others practice, the more we are able to generate assessment principles</a:t>
            </a:r>
          </a:p>
          <a:p>
            <a:pPr>
              <a:buFont typeface="Arial" pitchFamily="34" charset="0"/>
              <a:buChar char="•"/>
            </a:pPr>
            <a:endParaRPr lang="en-PH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sz="4400" dirty="0" smtClean="0"/>
              <a:t>#NCEME2017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dirty="0" smtClean="0"/>
              <a:t>Have fun for the next three days!</a:t>
            </a:r>
            <a:endParaRPr lang="en-PH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49</TotalTime>
  <Words>236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Innovations and Issues in Assessment in the K to 12 and Higher Education Institutions</vt:lpstr>
      <vt:lpstr>Slide 2</vt:lpstr>
      <vt:lpstr>#NCEME2017</vt:lpstr>
      <vt:lpstr>#NCEME2017</vt:lpstr>
      <vt:lpstr>#NCEME2017</vt:lpstr>
      <vt:lpstr>#NCEME2017</vt:lpstr>
      <vt:lpstr>#NCEME2017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Innovations and Issues in Assessment in the K to 12 and Higher Education Institutions</dc:title>
  <dc:creator>Dr. Carlo Magno</dc:creator>
  <cp:lastModifiedBy>Dr. Carlo Magno</cp:lastModifiedBy>
  <cp:revision>13</cp:revision>
  <dcterms:created xsi:type="dcterms:W3CDTF">2017-08-21T09:53:53Z</dcterms:created>
  <dcterms:modified xsi:type="dcterms:W3CDTF">2017-08-21T10:43:05Z</dcterms:modified>
</cp:coreProperties>
</file>