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omments/comment1.xml" ContentType="application/vnd.openxmlformats-officedocument.presentationml.comments+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omments/comment2.xml" ContentType="application/vnd.openxmlformats-officedocument.presentationml.comments+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1.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2.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3.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4.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5.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6.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7.xml" ContentType="application/vnd.openxmlformats-officedocument.presentationml.notesSlide+xml"/>
  <Override PartName="/ppt/charts/chart11.xml" ContentType="application/vnd.openxmlformats-officedocument.drawingml.chart+xml"/>
  <Override PartName="/ppt/notesSlides/notesSlide18.xml" ContentType="application/vnd.openxmlformats-officedocument.presentationml.notesSlide+xml"/>
  <Override PartName="/ppt/charts/chart12.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9.xml" ContentType="application/vnd.openxmlformats-officedocument.presentationml.notesSlide+xml"/>
  <Override PartName="/ppt/charts/chart13.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4.xml" ContentType="application/vnd.openxmlformats-officedocument.drawingml.chart+xml"/>
  <Override PartName="/ppt/comments/comment3.xml" ContentType="application/vnd.openxmlformats-officedocument.presentationml.comments+xml"/>
  <Override PartName="/ppt/notesSlides/notesSlide24.xml" ContentType="application/vnd.openxmlformats-officedocument.presentationml.notesSlide+xml"/>
  <Override PartName="/ppt/comments/comment4.xml" ContentType="application/vnd.openxmlformats-officedocument.presentationml.comment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3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31.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32.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3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19" r:id="rId1"/>
    <p:sldMasterId id="2147483724" r:id="rId2"/>
  </p:sldMasterIdLst>
  <p:notesMasterIdLst>
    <p:notesMasterId r:id="rId37"/>
  </p:notesMasterIdLst>
  <p:sldIdLst>
    <p:sldId id="375" r:id="rId3"/>
    <p:sldId id="378" r:id="rId4"/>
    <p:sldId id="363" r:id="rId5"/>
    <p:sldId id="364" r:id="rId6"/>
    <p:sldId id="314" r:id="rId7"/>
    <p:sldId id="315" r:id="rId8"/>
    <p:sldId id="316" r:id="rId9"/>
    <p:sldId id="328" r:id="rId10"/>
    <p:sldId id="348" r:id="rId11"/>
    <p:sldId id="347" r:id="rId12"/>
    <p:sldId id="327" r:id="rId13"/>
    <p:sldId id="317" r:id="rId14"/>
    <p:sldId id="343" r:id="rId15"/>
    <p:sldId id="340" r:id="rId16"/>
    <p:sldId id="341" r:id="rId17"/>
    <p:sldId id="344" r:id="rId18"/>
    <p:sldId id="322" r:id="rId19"/>
    <p:sldId id="379" r:id="rId20"/>
    <p:sldId id="323" r:id="rId21"/>
    <p:sldId id="377" r:id="rId22"/>
    <p:sldId id="324" r:id="rId23"/>
    <p:sldId id="293" r:id="rId24"/>
    <p:sldId id="294" r:id="rId25"/>
    <p:sldId id="349" r:id="rId26"/>
    <p:sldId id="356" r:id="rId27"/>
    <p:sldId id="358" r:id="rId28"/>
    <p:sldId id="359" r:id="rId29"/>
    <p:sldId id="374" r:id="rId30"/>
    <p:sldId id="373" r:id="rId31"/>
    <p:sldId id="371" r:id="rId32"/>
    <p:sldId id="369" r:id="rId33"/>
    <p:sldId id="370" r:id="rId34"/>
    <p:sldId id="372" r:id="rId35"/>
    <p:sldId id="380" r:id="rId3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ylan Dellosa" initials="" lastIdx="49" clrIdx="0"/>
  <p:cmAuthor id="1" name="Lovelaine Basillote" initials="LB" lastIdx="1" clrIdx="1">
    <p:extLst/>
  </p:cmAuthor>
  <p:cmAuthor id="2" name="Lovelaine Basillote" initials="LB [2]" lastIdx="1" clrIdx="2">
    <p:extLst/>
  </p:cmAuthor>
  <p:cmAuthor id="3" name="Lovelaine Basillote" initials="LB [3]" lastIdx="1" clrIdx="3">
    <p:extLst/>
  </p:cmAuthor>
  <p:cmAuthor id="4" name="Lovelaine Basillote" initials="LB [4]" lastIdx="1" clrIdx="4">
    <p:extLst/>
  </p:cmAuthor>
  <p:cmAuthor id="5" name="Lovelaine Basillote" initials="LB [5]" lastIdx="1" clrIdx="5">
    <p:extLst/>
  </p:cmAuthor>
  <p:cmAuthor id="6" name="Dylan Dellosa" initials="DD" lastIdx="1" clrIdx="6">
    <p:extLst/>
  </p:cmAuthor>
  <p:cmAuthor id="7" name="Dylan Dellosa" initials="DD [2]" lastIdx="1" clrIdx="7">
    <p:extLst/>
  </p:cmAuthor>
  <p:cmAuthor id="8" name="Dylan Dellosa" initials="DD [3]" lastIdx="1" clrIdx="8">
    <p:extLst/>
  </p:cmAuthor>
  <p:cmAuthor id="9" name="Dylan Dellosa" initials="DD [4]" lastIdx="1" clrIdx="9">
    <p:extLst/>
  </p:cmAuthor>
  <p:cmAuthor id="10" name="Dylan Dellosa" initials="DD [5]" lastIdx="1" clrIdx="10">
    <p:extLst/>
  </p:cmAuthor>
  <p:cmAuthor id="11" name="Dylan Dellosa" initials="DD [6]" lastIdx="1" clrIdx="11">
    <p:extLst/>
  </p:cmAuthor>
  <p:cmAuthor id="12" name="Dylan Dellosa" initials="DD [3] [2]" lastIdx="1" clrIdx="12">
    <p:extLst/>
  </p:cmAuthor>
  <p:cmAuthor id="13" name="Dylan Dellosa" initials="DD [2] [2]" lastIdx="1" clrIdx="13">
    <p:extLst/>
  </p:cmAuthor>
  <p:cmAuthor id="14" name="Dylan Dellosa" initials="DD [7]" lastIdx="1" clrIdx="14">
    <p:extLst/>
  </p:cmAuthor>
  <p:cmAuthor id="15" name="Dylan Dellosa" initials="DD [3] [3]" lastIdx="1" clrIdx="15">
    <p:extLst/>
  </p:cmAuthor>
  <p:cmAuthor id="16" name="Dylan Dellosa" initials="DD [2] [3]" lastIdx="1" clrIdx="16">
    <p:extLst/>
  </p:cmAuthor>
  <p:cmAuthor id="17" name="Dylan Dellosa" initials="DD [8]" lastIdx="1" clrIdx="17">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B655C"/>
    <a:srgbClr val="6666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75F53B83-5148-4AE6-AB21-ABE2FF5A5E4E}">
  <a:tblStyle styleId="{75F53B83-5148-4AE6-AB21-ABE2FF5A5E4E}" styleName="Table_0">
    <a:wholeTbl>
      <a:tcTxStyle b="off" i="off">
        <a:font>
          <a:latin typeface="Arial"/>
          <a:ea typeface="Arial"/>
          <a:cs typeface="Arial"/>
        </a:font>
        <a:schemeClr val="dk1"/>
      </a:tcTxStyle>
      <a:tcStyle>
        <a:tcBdr>
          <a:left>
            <a:ln w="9525" cap="flat" cmpd="sng">
              <a:solidFill>
                <a:srgbClr val="000000">
                  <a:alpha val="0"/>
                </a:srgbClr>
              </a:solidFill>
              <a:prstDash val="solid"/>
              <a:round/>
              <a:headEnd type="none" w="med" len="med"/>
              <a:tailEnd type="none" w="med" len="med"/>
            </a:ln>
          </a:left>
          <a:right>
            <a:ln w="9525" cap="flat" cmpd="sng">
              <a:solidFill>
                <a:srgbClr val="000000">
                  <a:alpha val="0"/>
                </a:srgbClr>
              </a:solidFill>
              <a:prstDash val="solid"/>
              <a:round/>
              <a:headEnd type="none" w="med" len="med"/>
              <a:tailEnd type="none" w="med" len="med"/>
            </a:ln>
          </a:right>
          <a:top>
            <a:ln w="9525" cap="flat" cmpd="sng">
              <a:solidFill>
                <a:srgbClr val="000000">
                  <a:alpha val="0"/>
                </a:srgbClr>
              </a:solidFill>
              <a:prstDash val="solid"/>
              <a:round/>
              <a:headEnd type="none" w="med" len="med"/>
              <a:tailEnd type="none" w="med" len="med"/>
            </a:ln>
          </a:top>
          <a:bottom>
            <a:ln w="9525" cap="flat" cmpd="sng">
              <a:solidFill>
                <a:srgbClr val="000000">
                  <a:alpha val="0"/>
                </a:srgbClr>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rgbClr val="FFFFFF">
              <a:alpha val="0"/>
            </a:srgbClr>
          </a:solidFill>
        </a:fill>
      </a:tcStyle>
    </a:wholeTbl>
  </a:tblStyle>
  <a:tblStyle styleId="{114158E4-92A6-473F-94EF-F00507AA31FE}" styleName="Table_1"/>
  <a:tblStyle styleId="{D54793DC-9B52-4274-80C8-06225E96896C}" styleName="Table_2">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 styleId="{57A160A0-6F15-4647-8246-A6B2C224AD13}" styleName="Table_3">
    <a:wholeTbl>
      <a:tcTxStyle b="off" i="off">
        <a:font>
          <a:latin typeface="Arial"/>
          <a:ea typeface="Arial"/>
          <a:cs typeface="Arial"/>
        </a:font>
        <a:schemeClr val="dk1"/>
      </a:tcTxStyle>
      <a:tcStyle>
        <a:tcBdr>
          <a:left>
            <a:ln w="9525" cap="flat" cmpd="sng">
              <a:solidFill>
                <a:srgbClr val="000000">
                  <a:alpha val="0"/>
                </a:srgbClr>
              </a:solidFill>
              <a:prstDash val="solid"/>
              <a:round/>
              <a:headEnd type="none" w="med" len="med"/>
              <a:tailEnd type="none" w="med" len="med"/>
            </a:ln>
          </a:left>
          <a:right>
            <a:ln w="9525" cap="flat" cmpd="sng">
              <a:solidFill>
                <a:srgbClr val="000000">
                  <a:alpha val="0"/>
                </a:srgbClr>
              </a:solidFill>
              <a:prstDash val="solid"/>
              <a:round/>
              <a:headEnd type="none" w="med" len="med"/>
              <a:tailEnd type="none" w="med" len="med"/>
            </a:ln>
          </a:right>
          <a:top>
            <a:ln w="9525" cap="flat" cmpd="sng">
              <a:solidFill>
                <a:srgbClr val="000000">
                  <a:alpha val="0"/>
                </a:srgbClr>
              </a:solidFill>
              <a:prstDash val="solid"/>
              <a:round/>
              <a:headEnd type="none" w="med" len="med"/>
              <a:tailEnd type="none" w="med" len="med"/>
            </a:ln>
          </a:top>
          <a:bottom>
            <a:ln w="9525" cap="flat" cmpd="sng">
              <a:solidFill>
                <a:srgbClr val="000000">
                  <a:alpha val="0"/>
                </a:srgbClr>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rgbClr val="FFFFFF">
              <a:alpha val="0"/>
            </a:srgbClr>
          </a:solid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8333" autoAdjust="0"/>
    <p:restoredTop sz="94453" autoAdjust="0"/>
  </p:normalViewPr>
  <p:slideViewPr>
    <p:cSldViewPr snapToGrid="0" snapToObjects="1">
      <p:cViewPr varScale="1">
        <p:scale>
          <a:sx n="41" d="100"/>
          <a:sy n="41" d="100"/>
        </p:scale>
        <p:origin x="660" y="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oleObject" Target="file:///\\localhost\\Users\pbedresearch\Google%20Drive\PBEd\LET%20study\2017%20LET%20main%20file.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localhost\\Users\pbedresearch\Google%20Drive\PBEd\LET%20study\2017%20LET%20main%20file.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1" Type="http://schemas.openxmlformats.org/officeDocument/2006/relationships/oleObject" Target="file:///\\localhost\\Users\pbedresearch\Google%20Drive\PBEd\LET%20study\2017%20LET%20main%20file.xlsx" TargetMode="External"/></Relationships>
</file>

<file path=ppt/charts/_rels/chart12.xml.rels><?xml version="1.0" encoding="UTF-8" standalone="yes"?>
<Relationships xmlns="http://schemas.openxmlformats.org/package/2006/relationships"><Relationship Id="rId3" Type="http://schemas.openxmlformats.org/officeDocument/2006/relationships/oleObject" Target="file:///\\localhost\\Users\pbedresearch\Google%20Drive\PBEd\LET%20study\2017%20LET%20main%20file.xlsx" TargetMode="External"/><Relationship Id="rId2" Type="http://schemas.microsoft.com/office/2011/relationships/chartColorStyle" Target="colors11.xml"/><Relationship Id="rId1" Type="http://schemas.microsoft.com/office/2011/relationships/chartStyle" Target="style11.xml"/></Relationships>
</file>

<file path=ppt/charts/_rels/chart13.xml.rels><?xml version="1.0" encoding="UTF-8" standalone="yes"?>
<Relationships xmlns="http://schemas.openxmlformats.org/package/2006/relationships"><Relationship Id="rId1" Type="http://schemas.openxmlformats.org/officeDocument/2006/relationships/oleObject" Target="Macintosh%20HD:Users:rdylansdellosa:Desktop:LET%20study:LET%203.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Macintosh%20HD:Users:rdylansdellosa:Desktop:LET%20study:LET%203.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localhost\\Users\pbedresearch\Google%20Drive\PBEd\LET%20study\2017%20LET%20main%20file.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localhost\\Users\pbedresearch\Google%20Drive\PBEd\LET%20study\2017%20LET%20main%20file.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localhost\\Users\pbedresearch\Google%20Drive\PBEd\LET%20study\2017%20LET%20main%20file.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localhost\\Users\pbedresearch\Google%20Drive\PBEd\LET%20study\2017%20LET%20main%20file.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localhost\\Users\pbedresearch\Google%20Drive\PBEd\LET%20study\2017%20LET%20main%20file.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localhost\\Users\pbedresearch\Google%20Drive\PBEd\LET%20study\2017%20LET%20main%20file.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localhost\\Users\pbedresearch\Google%20Drive\PBEd\LET%20study\2017%20LET%20main%20file.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localhost\\Users\pbedresearch\Google%20Drive\PBEd\LET%20study\2017%20LET%20main%20file.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EA35-40F0-8FD1-5D96BA7707FA}"/>
              </c:ext>
            </c:extLst>
          </c:dPt>
          <c:dPt>
            <c:idx val="1"/>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EA35-40F0-8FD1-5D96BA7707FA}"/>
              </c:ext>
            </c:extLst>
          </c:dPt>
          <c:dPt>
            <c:idx val="2"/>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EA35-40F0-8FD1-5D96BA7707FA}"/>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EA35-40F0-8FD1-5D96BA7707FA}"/>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9-EA35-40F0-8FD1-5D96BA7707FA}"/>
              </c:ext>
            </c:extLst>
          </c:dPt>
          <c:dPt>
            <c:idx val="5"/>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B-EA35-40F0-8FD1-5D96BA7707FA}"/>
              </c:ext>
            </c:extLst>
          </c:dPt>
          <c:dPt>
            <c:idx val="6"/>
            <c:bubble3D val="0"/>
            <c:spPr>
              <a:solidFill>
                <a:schemeClr val="accent1">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D-EA35-40F0-8FD1-5D96BA7707FA}"/>
              </c:ext>
            </c:extLst>
          </c:dPt>
          <c:dPt>
            <c:idx val="7"/>
            <c:bubble3D val="0"/>
            <c:spPr>
              <a:solidFill>
                <a:schemeClr val="accent2">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F-EA35-40F0-8FD1-5D96BA7707FA}"/>
              </c:ext>
            </c:extLst>
          </c:dPt>
          <c:dPt>
            <c:idx val="8"/>
            <c:bubble3D val="0"/>
            <c:spPr>
              <a:solidFill>
                <a:schemeClr val="accent3">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11-EA35-40F0-8FD1-5D96BA7707FA}"/>
              </c:ext>
            </c:extLst>
          </c:dPt>
          <c:dLbls>
            <c:dLbl>
              <c:idx val="0"/>
              <c:spPr>
                <a:noFill/>
                <a:ln>
                  <a:noFill/>
                </a:ln>
                <a:effectLst/>
              </c:spPr>
              <c:txPr>
                <a:bodyPr rot="0" spcFirstLastPara="1" vertOverflow="ellipsis" vert="horz" wrap="square" anchor="ctr" anchorCtr="1"/>
                <a:lstStyle/>
                <a:p>
                  <a:pPr>
                    <a:defRPr sz="4800" b="0" i="0" u="none" strike="noStrike" kern="1200" spc="0" baseline="0">
                      <a:solidFill>
                        <a:schemeClr val="bg1"/>
                      </a:solidFill>
                      <a:latin typeface="+mn-lt"/>
                      <a:ea typeface="+mn-ea"/>
                      <a:cs typeface="+mn-cs"/>
                    </a:defRPr>
                  </a:pPr>
                  <a:endParaRPr lang="en-US"/>
                </a:p>
              </c:txPr>
              <c:showLegendKey val="0"/>
              <c:showVal val="0"/>
              <c:showCatName val="0"/>
              <c:showSerName val="0"/>
              <c:showPercent val="1"/>
              <c:showBubbleSize val="0"/>
              <c:extLst>
                <c:ext xmlns:c16="http://schemas.microsoft.com/office/drawing/2014/chart" uri="{C3380CC4-5D6E-409C-BE32-E72D297353CC}">
                  <c16:uniqueId val="{00000001-EA35-40F0-8FD1-5D96BA7707FA}"/>
                </c:ext>
              </c:extLst>
            </c:dLbl>
            <c:dLbl>
              <c:idx val="1"/>
              <c:spPr>
                <a:noFill/>
                <a:ln>
                  <a:noFill/>
                </a:ln>
                <a:effectLst/>
              </c:spPr>
              <c:txPr>
                <a:bodyPr rot="0" spcFirstLastPara="1" vertOverflow="ellipsis" vert="horz" wrap="square" anchor="ctr" anchorCtr="1"/>
                <a:lstStyle/>
                <a:p>
                  <a:pPr>
                    <a:defRPr sz="1800" b="0" i="0" u="none" strike="noStrike" kern="1200" spc="0" baseline="0">
                      <a:solidFill>
                        <a:schemeClr val="tx1">
                          <a:lumMod val="75000"/>
                        </a:schemeClr>
                      </a:solidFill>
                      <a:latin typeface="+mn-lt"/>
                      <a:ea typeface="+mn-ea"/>
                      <a:cs typeface="+mn-cs"/>
                    </a:defRPr>
                  </a:pPr>
                  <a:endParaRPr lang="en-US"/>
                </a:p>
              </c:txPr>
              <c:showLegendKey val="0"/>
              <c:showVal val="0"/>
              <c:showCatName val="0"/>
              <c:showSerName val="0"/>
              <c:showPercent val="1"/>
              <c:showBubbleSize val="0"/>
              <c:extLst>
                <c:ext xmlns:c16="http://schemas.microsoft.com/office/drawing/2014/chart" uri="{C3380CC4-5D6E-409C-BE32-E72D297353CC}">
                  <c16:uniqueId val="{00000003-EA35-40F0-8FD1-5D96BA7707FA}"/>
                </c:ext>
              </c:extLst>
            </c:dLbl>
            <c:dLbl>
              <c:idx val="2"/>
              <c:spPr>
                <a:noFill/>
                <a:ln>
                  <a:noFill/>
                </a:ln>
                <a:effectLst/>
              </c:spPr>
              <c:txPr>
                <a:bodyPr rot="0" spcFirstLastPara="1" vertOverflow="ellipsis" vert="horz" wrap="square" anchor="ctr" anchorCtr="1"/>
                <a:lstStyle/>
                <a:p>
                  <a:pPr>
                    <a:defRPr sz="1800" b="0" i="0" u="none" strike="noStrike" kern="1200" spc="0" baseline="0">
                      <a:solidFill>
                        <a:schemeClr val="tx1">
                          <a:lumMod val="75000"/>
                        </a:schemeClr>
                      </a:solidFill>
                      <a:latin typeface="+mn-lt"/>
                      <a:ea typeface="+mn-ea"/>
                      <a:cs typeface="+mn-cs"/>
                    </a:defRPr>
                  </a:pPr>
                  <a:endParaRPr lang="en-US"/>
                </a:p>
              </c:txPr>
              <c:showLegendKey val="0"/>
              <c:showVal val="0"/>
              <c:showCatName val="0"/>
              <c:showSerName val="0"/>
              <c:showPercent val="1"/>
              <c:showBubbleSize val="0"/>
              <c:extLst>
                <c:ext xmlns:c16="http://schemas.microsoft.com/office/drawing/2014/chart" uri="{C3380CC4-5D6E-409C-BE32-E72D297353CC}">
                  <c16:uniqueId val="{00000005-EA35-40F0-8FD1-5D96BA7707FA}"/>
                </c:ext>
              </c:extLst>
            </c:dLbl>
            <c:dLbl>
              <c:idx val="3"/>
              <c:spPr>
                <a:noFill/>
                <a:ln>
                  <a:noFill/>
                </a:ln>
                <a:effectLst/>
              </c:spPr>
              <c:txPr>
                <a:bodyPr rot="0" spcFirstLastPara="1" vertOverflow="ellipsis" vert="horz" wrap="square" anchor="ctr" anchorCtr="1"/>
                <a:lstStyle/>
                <a:p>
                  <a:pPr>
                    <a:defRPr sz="1800" b="0" i="0" u="none" strike="noStrike" kern="1200" spc="0" baseline="0">
                      <a:solidFill>
                        <a:schemeClr val="tx1">
                          <a:lumMod val="75000"/>
                        </a:schemeClr>
                      </a:solidFill>
                      <a:latin typeface="+mn-lt"/>
                      <a:ea typeface="+mn-ea"/>
                      <a:cs typeface="+mn-cs"/>
                    </a:defRPr>
                  </a:pPr>
                  <a:endParaRPr lang="en-US"/>
                </a:p>
              </c:txPr>
              <c:showLegendKey val="0"/>
              <c:showVal val="0"/>
              <c:showCatName val="0"/>
              <c:showSerName val="0"/>
              <c:showPercent val="1"/>
              <c:showBubbleSize val="0"/>
              <c:extLst>
                <c:ext xmlns:c16="http://schemas.microsoft.com/office/drawing/2014/chart" uri="{C3380CC4-5D6E-409C-BE32-E72D297353CC}">
                  <c16:uniqueId val="{00000007-EA35-40F0-8FD1-5D96BA7707FA}"/>
                </c:ext>
              </c:extLst>
            </c:dLbl>
            <c:dLbl>
              <c:idx val="4"/>
              <c:spPr>
                <a:noFill/>
                <a:ln>
                  <a:noFill/>
                </a:ln>
                <a:effectLst/>
              </c:spPr>
              <c:txPr>
                <a:bodyPr rot="0" spcFirstLastPara="1" vertOverflow="ellipsis" vert="horz" wrap="square" anchor="ctr" anchorCtr="1"/>
                <a:lstStyle/>
                <a:p>
                  <a:pPr>
                    <a:defRPr sz="1800" b="0" i="0" u="none" strike="noStrike" kern="1200" spc="0" baseline="0">
                      <a:solidFill>
                        <a:schemeClr val="bg1"/>
                      </a:solidFill>
                      <a:latin typeface="+mn-lt"/>
                      <a:ea typeface="+mn-ea"/>
                      <a:cs typeface="+mn-cs"/>
                    </a:defRPr>
                  </a:pPr>
                  <a:endParaRPr lang="en-US"/>
                </a:p>
              </c:txPr>
              <c:showLegendKey val="0"/>
              <c:showVal val="0"/>
              <c:showCatName val="0"/>
              <c:showSerName val="0"/>
              <c:showPercent val="1"/>
              <c:showBubbleSize val="0"/>
              <c:extLst>
                <c:ext xmlns:c16="http://schemas.microsoft.com/office/drawing/2014/chart" uri="{C3380CC4-5D6E-409C-BE32-E72D297353CC}">
                  <c16:uniqueId val="{00000009-EA35-40F0-8FD1-5D96BA7707FA}"/>
                </c:ext>
              </c:extLst>
            </c:dLbl>
            <c:dLbl>
              <c:idx val="5"/>
              <c:spPr>
                <a:noFill/>
                <a:ln>
                  <a:noFill/>
                </a:ln>
                <a:effectLst/>
              </c:spPr>
              <c:txPr>
                <a:bodyPr rot="0" spcFirstLastPara="1" vertOverflow="ellipsis" vert="horz" wrap="square" anchor="ctr" anchorCtr="1"/>
                <a:lstStyle/>
                <a:p>
                  <a:pPr>
                    <a:defRPr sz="1800" b="0" i="0" u="none" strike="noStrike" kern="1200" spc="0" baseline="0">
                      <a:solidFill>
                        <a:schemeClr val="bg1"/>
                      </a:solidFill>
                      <a:latin typeface="+mn-lt"/>
                      <a:ea typeface="+mn-ea"/>
                      <a:cs typeface="+mn-cs"/>
                    </a:defRPr>
                  </a:pPr>
                  <a:endParaRPr lang="en-US"/>
                </a:p>
              </c:txPr>
              <c:showLegendKey val="0"/>
              <c:showVal val="0"/>
              <c:showCatName val="0"/>
              <c:showSerName val="0"/>
              <c:showPercent val="1"/>
              <c:showBubbleSize val="0"/>
              <c:extLst>
                <c:ext xmlns:c16="http://schemas.microsoft.com/office/drawing/2014/chart" uri="{C3380CC4-5D6E-409C-BE32-E72D297353CC}">
                  <c16:uniqueId val="{0000000B-EA35-40F0-8FD1-5D96BA7707FA}"/>
                </c:ext>
              </c:extLst>
            </c:dLbl>
            <c:dLbl>
              <c:idx val="6"/>
              <c:spPr>
                <a:noFill/>
                <a:ln>
                  <a:noFill/>
                </a:ln>
                <a:effectLst/>
              </c:spPr>
              <c:txPr>
                <a:bodyPr rot="0" spcFirstLastPara="1" vertOverflow="ellipsis" vert="horz" wrap="square" anchor="ctr" anchorCtr="1"/>
                <a:lstStyle/>
                <a:p>
                  <a:pPr>
                    <a:defRPr sz="1800" b="0" i="0" u="none" strike="noStrike" kern="1200" spc="0" baseline="0">
                      <a:solidFill>
                        <a:schemeClr val="tx1">
                          <a:lumMod val="75000"/>
                        </a:schemeClr>
                      </a:solidFill>
                      <a:latin typeface="+mn-lt"/>
                      <a:ea typeface="+mn-ea"/>
                      <a:cs typeface="+mn-cs"/>
                    </a:defRPr>
                  </a:pPr>
                  <a:endParaRPr lang="en-US"/>
                </a:p>
              </c:txPr>
              <c:showLegendKey val="0"/>
              <c:showVal val="0"/>
              <c:showCatName val="0"/>
              <c:showSerName val="0"/>
              <c:showPercent val="1"/>
              <c:showBubbleSize val="0"/>
              <c:extLst>
                <c:ext xmlns:c16="http://schemas.microsoft.com/office/drawing/2014/chart" uri="{C3380CC4-5D6E-409C-BE32-E72D297353CC}">
                  <c16:uniqueId val="{0000000D-EA35-40F0-8FD1-5D96BA7707FA}"/>
                </c:ext>
              </c:extLst>
            </c:dLbl>
            <c:dLbl>
              <c:idx val="7"/>
              <c:spPr>
                <a:noFill/>
                <a:ln>
                  <a:noFill/>
                </a:ln>
                <a:effectLst/>
              </c:spPr>
              <c:txPr>
                <a:bodyPr rot="0" spcFirstLastPara="1" vertOverflow="ellipsis" vert="horz" wrap="square" anchor="ctr" anchorCtr="1"/>
                <a:lstStyle/>
                <a:p>
                  <a:pPr>
                    <a:defRPr sz="1800" b="0" i="0" u="none" strike="noStrike" kern="1200" spc="0" baseline="0">
                      <a:solidFill>
                        <a:schemeClr val="tx1">
                          <a:lumMod val="75000"/>
                        </a:schemeClr>
                      </a:solidFill>
                      <a:latin typeface="+mn-lt"/>
                      <a:ea typeface="+mn-ea"/>
                      <a:cs typeface="+mn-cs"/>
                    </a:defRPr>
                  </a:pPr>
                  <a:endParaRPr lang="en-US"/>
                </a:p>
              </c:txPr>
              <c:showLegendKey val="0"/>
              <c:showVal val="0"/>
              <c:showCatName val="0"/>
              <c:showSerName val="0"/>
              <c:showPercent val="1"/>
              <c:showBubbleSize val="0"/>
              <c:extLst>
                <c:ext xmlns:c16="http://schemas.microsoft.com/office/drawing/2014/chart" uri="{C3380CC4-5D6E-409C-BE32-E72D297353CC}">
                  <c16:uniqueId val="{0000000F-EA35-40F0-8FD1-5D96BA7707FA}"/>
                </c:ext>
              </c:extLst>
            </c:dLbl>
            <c:dLbl>
              <c:idx val="8"/>
              <c:spPr>
                <a:noFill/>
                <a:ln>
                  <a:noFill/>
                </a:ln>
                <a:effectLst/>
              </c:spPr>
              <c:txPr>
                <a:bodyPr rot="0" spcFirstLastPara="1" vertOverflow="ellipsis" vert="horz" wrap="square" anchor="ctr" anchorCtr="1"/>
                <a:lstStyle/>
                <a:p>
                  <a:pPr>
                    <a:defRPr sz="1800" b="0" i="0" u="none" strike="noStrike" kern="1200" spc="0" baseline="0">
                      <a:solidFill>
                        <a:schemeClr val="tx1">
                          <a:lumMod val="75000"/>
                        </a:schemeClr>
                      </a:solidFill>
                      <a:latin typeface="+mn-lt"/>
                      <a:ea typeface="+mn-ea"/>
                      <a:cs typeface="+mn-cs"/>
                    </a:defRPr>
                  </a:pPr>
                  <a:endParaRPr lang="en-US"/>
                </a:p>
              </c:txPr>
              <c:showLegendKey val="0"/>
              <c:showVal val="0"/>
              <c:showCatName val="0"/>
              <c:showSerName val="0"/>
              <c:showPercent val="1"/>
              <c:showBubbleSize val="0"/>
              <c:extLst>
                <c:ext xmlns:c16="http://schemas.microsoft.com/office/drawing/2014/chart" uri="{C3380CC4-5D6E-409C-BE32-E72D297353CC}">
                  <c16:uniqueId val="{00000011-EA35-40F0-8FD1-5D96BA7707FA}"/>
                </c:ext>
              </c:extLst>
            </c:dLbl>
            <c:spPr>
              <a:noFill/>
              <a:ln>
                <a:noFill/>
              </a:ln>
              <a:effectLst/>
            </c:sp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Charts!$A$111:$A$119</c:f>
              <c:strCache>
                <c:ptCount val="9"/>
                <c:pt idx="0">
                  <c:v>Teacher education</c:v>
                </c:pt>
                <c:pt idx="1">
                  <c:v>Engineering, technology</c:v>
                </c:pt>
                <c:pt idx="2">
                  <c:v>IT-related fields</c:v>
                </c:pt>
                <c:pt idx="3">
                  <c:v>Medicine, related fields</c:v>
                </c:pt>
                <c:pt idx="4">
                  <c:v>Maritime</c:v>
                </c:pt>
                <c:pt idx="5">
                  <c:v>Agriculture, related fields</c:v>
                </c:pt>
                <c:pt idx="6">
                  <c:v>Architectural, town planning</c:v>
                </c:pt>
                <c:pt idx="7">
                  <c:v>Sciences</c:v>
                </c:pt>
                <c:pt idx="8">
                  <c:v>Mathematics</c:v>
                </c:pt>
              </c:strCache>
            </c:strRef>
          </c:cat>
          <c:val>
            <c:numRef>
              <c:f>Charts!$B$111:$B$119</c:f>
              <c:numCache>
                <c:formatCode>General</c:formatCode>
                <c:ptCount val="9"/>
                <c:pt idx="0">
                  <c:v>791284</c:v>
                </c:pt>
                <c:pt idx="1">
                  <c:v>517010</c:v>
                </c:pt>
                <c:pt idx="2">
                  <c:v>460862</c:v>
                </c:pt>
                <c:pt idx="3">
                  <c:v>228537</c:v>
                </c:pt>
                <c:pt idx="4">
                  <c:v>156087</c:v>
                </c:pt>
                <c:pt idx="5">
                  <c:v>143182</c:v>
                </c:pt>
                <c:pt idx="6">
                  <c:v>45583</c:v>
                </c:pt>
                <c:pt idx="7">
                  <c:v>45069</c:v>
                </c:pt>
                <c:pt idx="8">
                  <c:v>18247</c:v>
                </c:pt>
              </c:numCache>
            </c:numRef>
          </c:val>
          <c:extLst>
            <c:ext xmlns:c16="http://schemas.microsoft.com/office/drawing/2014/chart" uri="{C3380CC4-5D6E-409C-BE32-E72D297353CC}">
              <c16:uniqueId val="{00000012-EA35-40F0-8FD1-5D96BA7707FA}"/>
            </c:ext>
          </c:extLst>
        </c:ser>
        <c:dLbls>
          <c:showLegendKey val="0"/>
          <c:showVal val="0"/>
          <c:showCatName val="0"/>
          <c:showSerName val="0"/>
          <c:showPercent val="1"/>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7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b="0">
          <a:solidFill>
            <a:schemeClr val="tx1">
              <a:lumMod val="75000"/>
            </a:schemeClr>
          </a:solidFill>
          <a:latin typeface="+mn-lt"/>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Charts!$B$93</c:f>
              <c:strCache>
                <c:ptCount val="1"/>
                <c:pt idx="0">
                  <c:v>Elementary</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schemeClr>
                    </a:solidFill>
                    <a:latin typeface="Arial" charset="0"/>
                    <a:ea typeface="Arial" charset="0"/>
                    <a:cs typeface="Arial"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Charts!$A$94:$A$98</c:f>
              <c:strCache>
                <c:ptCount val="5"/>
                <c:pt idx="0">
                  <c:v>&lt;20</c:v>
                </c:pt>
                <c:pt idx="1">
                  <c:v>20&gt;40</c:v>
                </c:pt>
                <c:pt idx="2">
                  <c:v>40&gt;60</c:v>
                </c:pt>
                <c:pt idx="3">
                  <c:v>60&gt;80</c:v>
                </c:pt>
                <c:pt idx="4">
                  <c:v>&gt;80</c:v>
                </c:pt>
              </c:strCache>
            </c:strRef>
          </c:cat>
          <c:val>
            <c:numRef>
              <c:f>Charts!$B$94:$B$98</c:f>
              <c:numCache>
                <c:formatCode>General</c:formatCode>
                <c:ptCount val="5"/>
                <c:pt idx="0">
                  <c:v>88</c:v>
                </c:pt>
                <c:pt idx="1">
                  <c:v>211</c:v>
                </c:pt>
                <c:pt idx="2">
                  <c:v>419</c:v>
                </c:pt>
                <c:pt idx="3">
                  <c:v>237</c:v>
                </c:pt>
                <c:pt idx="4">
                  <c:v>69</c:v>
                </c:pt>
              </c:numCache>
            </c:numRef>
          </c:val>
          <c:extLst>
            <c:ext xmlns:c16="http://schemas.microsoft.com/office/drawing/2014/chart" uri="{C3380CC4-5D6E-409C-BE32-E72D297353CC}">
              <c16:uniqueId val="{00000000-0CE0-435A-B625-0138B850603D}"/>
            </c:ext>
          </c:extLst>
        </c:ser>
        <c:ser>
          <c:idx val="1"/>
          <c:order val="1"/>
          <c:tx>
            <c:strRef>
              <c:f>Charts!$C$93</c:f>
              <c:strCache>
                <c:ptCount val="1"/>
                <c:pt idx="0">
                  <c:v>Secondary</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schemeClr>
                    </a:solidFill>
                    <a:latin typeface="Arial" charset="0"/>
                    <a:ea typeface="Arial" charset="0"/>
                    <a:cs typeface="Arial"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Charts!$A$94:$A$98</c:f>
              <c:strCache>
                <c:ptCount val="5"/>
                <c:pt idx="0">
                  <c:v>&lt;20</c:v>
                </c:pt>
                <c:pt idx="1">
                  <c:v>20&gt;40</c:v>
                </c:pt>
                <c:pt idx="2">
                  <c:v>40&gt;60</c:v>
                </c:pt>
                <c:pt idx="3">
                  <c:v>60&gt;80</c:v>
                </c:pt>
                <c:pt idx="4">
                  <c:v>&gt;80</c:v>
                </c:pt>
              </c:strCache>
            </c:strRef>
          </c:cat>
          <c:val>
            <c:numRef>
              <c:f>Charts!$C$94:$C$98</c:f>
              <c:numCache>
                <c:formatCode>General</c:formatCode>
                <c:ptCount val="5"/>
                <c:pt idx="0">
                  <c:v>83</c:v>
                </c:pt>
                <c:pt idx="1">
                  <c:v>280</c:v>
                </c:pt>
                <c:pt idx="2">
                  <c:v>507</c:v>
                </c:pt>
                <c:pt idx="3">
                  <c:v>304</c:v>
                </c:pt>
                <c:pt idx="4">
                  <c:v>84</c:v>
                </c:pt>
              </c:numCache>
            </c:numRef>
          </c:val>
          <c:extLst>
            <c:ext xmlns:c16="http://schemas.microsoft.com/office/drawing/2014/chart" uri="{C3380CC4-5D6E-409C-BE32-E72D297353CC}">
              <c16:uniqueId val="{00000001-0CE0-435A-B625-0138B850603D}"/>
            </c:ext>
          </c:extLst>
        </c:ser>
        <c:dLbls>
          <c:dLblPos val="outEnd"/>
          <c:showLegendKey val="0"/>
          <c:showVal val="1"/>
          <c:showCatName val="0"/>
          <c:showSerName val="0"/>
          <c:showPercent val="0"/>
          <c:showBubbleSize val="0"/>
        </c:dLbls>
        <c:gapWidth val="219"/>
        <c:overlap val="-27"/>
        <c:axId val="-2034963064"/>
        <c:axId val="-2034853880"/>
      </c:barChart>
      <c:catAx>
        <c:axId val="-2034963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accent6"/>
                </a:solidFill>
                <a:latin typeface="Arial" charset="0"/>
                <a:ea typeface="Arial" charset="0"/>
                <a:cs typeface="Arial" charset="0"/>
              </a:defRPr>
            </a:pPr>
            <a:endParaRPr lang="en-US"/>
          </a:p>
        </c:txPr>
        <c:crossAx val="-2034853880"/>
        <c:crosses val="autoZero"/>
        <c:auto val="1"/>
        <c:lblAlgn val="ctr"/>
        <c:lblOffset val="100"/>
        <c:noMultiLvlLbl val="0"/>
      </c:catAx>
      <c:valAx>
        <c:axId val="-2034853880"/>
        <c:scaling>
          <c:orientation val="minMax"/>
        </c:scaling>
        <c:delete val="1"/>
        <c:axPos val="l"/>
        <c:majorGridlines>
          <c:spPr>
            <a:ln w="9525" cap="flat" cmpd="sng" algn="ctr">
              <a:noFill/>
              <a:round/>
            </a:ln>
            <a:effectLst/>
          </c:spPr>
        </c:majorGridlines>
        <c:numFmt formatCode="General" sourceLinked="0"/>
        <c:majorTickMark val="none"/>
        <c:minorTickMark val="none"/>
        <c:tickLblPos val="nextTo"/>
        <c:crossAx val="-20349630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75000"/>
                </a:schemeClr>
              </a:solidFill>
              <a:latin typeface="Arial" charset="0"/>
              <a:ea typeface="Arial" charset="0"/>
              <a:cs typeface="Arial"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800">
          <a:solidFill>
            <a:schemeClr val="tx1">
              <a:lumMod val="75000"/>
            </a:schemeClr>
          </a:solidFill>
          <a:latin typeface="Arial" charset="0"/>
          <a:ea typeface="Arial" charset="0"/>
          <a:cs typeface="Arial" charset="0"/>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Charts!$B$93</c:f>
              <c:strCache>
                <c:ptCount val="1"/>
                <c:pt idx="0">
                  <c:v>Elementary</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schemeClr>
                    </a:solidFill>
                    <a:latin typeface="Arial" charset="0"/>
                    <a:ea typeface="Arial" charset="0"/>
                    <a:cs typeface="Arial"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Charts!$A$94:$A$98</c:f>
              <c:strCache>
                <c:ptCount val="5"/>
                <c:pt idx="0">
                  <c:v>&lt;20</c:v>
                </c:pt>
                <c:pt idx="1">
                  <c:v>20&gt;40</c:v>
                </c:pt>
                <c:pt idx="2">
                  <c:v>40&gt;60</c:v>
                </c:pt>
                <c:pt idx="3">
                  <c:v>60&gt;80</c:v>
                </c:pt>
                <c:pt idx="4">
                  <c:v>&gt;80</c:v>
                </c:pt>
              </c:strCache>
            </c:strRef>
          </c:cat>
          <c:val>
            <c:numRef>
              <c:f>Charts!$B$94:$B$98</c:f>
              <c:numCache>
                <c:formatCode>General</c:formatCode>
                <c:ptCount val="5"/>
                <c:pt idx="0">
                  <c:v>88</c:v>
                </c:pt>
                <c:pt idx="1">
                  <c:v>211</c:v>
                </c:pt>
                <c:pt idx="2">
                  <c:v>419</c:v>
                </c:pt>
                <c:pt idx="3">
                  <c:v>237</c:v>
                </c:pt>
                <c:pt idx="4">
                  <c:v>69</c:v>
                </c:pt>
              </c:numCache>
            </c:numRef>
          </c:val>
          <c:extLst>
            <c:ext xmlns:c16="http://schemas.microsoft.com/office/drawing/2014/chart" uri="{C3380CC4-5D6E-409C-BE32-E72D297353CC}">
              <c16:uniqueId val="{00000000-4A0F-4416-84C7-79A095C2CB39}"/>
            </c:ext>
          </c:extLst>
        </c:ser>
        <c:ser>
          <c:idx val="1"/>
          <c:order val="1"/>
          <c:tx>
            <c:strRef>
              <c:f>Charts!$C$93</c:f>
              <c:strCache>
                <c:ptCount val="1"/>
                <c:pt idx="0">
                  <c:v>Secondary</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schemeClr>
                    </a:solidFill>
                    <a:latin typeface="Arial" charset="0"/>
                    <a:ea typeface="Arial" charset="0"/>
                    <a:cs typeface="Arial"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Charts!$A$94:$A$98</c:f>
              <c:strCache>
                <c:ptCount val="5"/>
                <c:pt idx="0">
                  <c:v>&lt;20</c:v>
                </c:pt>
                <c:pt idx="1">
                  <c:v>20&gt;40</c:v>
                </c:pt>
                <c:pt idx="2">
                  <c:v>40&gt;60</c:v>
                </c:pt>
                <c:pt idx="3">
                  <c:v>60&gt;80</c:v>
                </c:pt>
                <c:pt idx="4">
                  <c:v>&gt;80</c:v>
                </c:pt>
              </c:strCache>
            </c:strRef>
          </c:cat>
          <c:val>
            <c:numRef>
              <c:f>Charts!$C$94:$C$98</c:f>
              <c:numCache>
                <c:formatCode>General</c:formatCode>
                <c:ptCount val="5"/>
                <c:pt idx="0">
                  <c:v>83</c:v>
                </c:pt>
                <c:pt idx="1">
                  <c:v>280</c:v>
                </c:pt>
                <c:pt idx="2">
                  <c:v>507</c:v>
                </c:pt>
                <c:pt idx="3">
                  <c:v>304</c:v>
                </c:pt>
                <c:pt idx="4">
                  <c:v>84</c:v>
                </c:pt>
              </c:numCache>
            </c:numRef>
          </c:val>
          <c:extLst>
            <c:ext xmlns:c16="http://schemas.microsoft.com/office/drawing/2014/chart" uri="{C3380CC4-5D6E-409C-BE32-E72D297353CC}">
              <c16:uniqueId val="{00000001-4A0F-4416-84C7-79A095C2CB39}"/>
            </c:ext>
          </c:extLst>
        </c:ser>
        <c:dLbls>
          <c:dLblPos val="outEnd"/>
          <c:showLegendKey val="0"/>
          <c:showVal val="1"/>
          <c:showCatName val="0"/>
          <c:showSerName val="0"/>
          <c:showPercent val="0"/>
          <c:showBubbleSize val="0"/>
        </c:dLbls>
        <c:gapWidth val="219"/>
        <c:overlap val="-27"/>
        <c:axId val="-2104389496"/>
        <c:axId val="-2103477656"/>
      </c:barChart>
      <c:catAx>
        <c:axId val="-2104389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accent6"/>
                </a:solidFill>
                <a:latin typeface="Arial" charset="0"/>
                <a:ea typeface="Arial" charset="0"/>
                <a:cs typeface="Arial" charset="0"/>
              </a:defRPr>
            </a:pPr>
            <a:endParaRPr lang="en-US"/>
          </a:p>
        </c:txPr>
        <c:crossAx val="-2103477656"/>
        <c:crosses val="autoZero"/>
        <c:auto val="1"/>
        <c:lblAlgn val="ctr"/>
        <c:lblOffset val="100"/>
        <c:noMultiLvlLbl val="0"/>
      </c:catAx>
      <c:valAx>
        <c:axId val="-2103477656"/>
        <c:scaling>
          <c:orientation val="minMax"/>
        </c:scaling>
        <c:delete val="1"/>
        <c:axPos val="l"/>
        <c:majorGridlines>
          <c:spPr>
            <a:ln w="9525" cap="flat" cmpd="sng" algn="ctr">
              <a:noFill/>
              <a:round/>
            </a:ln>
            <a:effectLst/>
          </c:spPr>
        </c:majorGridlines>
        <c:numFmt formatCode="General" sourceLinked="0"/>
        <c:majorTickMark val="none"/>
        <c:minorTickMark val="none"/>
        <c:tickLblPos val="nextTo"/>
        <c:crossAx val="-21043894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75000"/>
                </a:schemeClr>
              </a:solidFill>
              <a:latin typeface="Arial" charset="0"/>
              <a:ea typeface="Arial" charset="0"/>
              <a:cs typeface="Arial"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800">
          <a:solidFill>
            <a:schemeClr val="tx1">
              <a:lumMod val="75000"/>
            </a:schemeClr>
          </a:solidFill>
          <a:latin typeface="Arial" charset="0"/>
          <a:ea typeface="Arial" charset="0"/>
          <a:cs typeface="Arial" charset="0"/>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Charts!$B$102</c:f>
              <c:strCache>
                <c:ptCount val="1"/>
                <c:pt idx="0">
                  <c:v>Elementary</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schemeClr>
                    </a:solidFill>
                    <a:latin typeface="Arial" charset="0"/>
                    <a:ea typeface="Arial" charset="0"/>
                    <a:cs typeface="Arial"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Charts!$A$103:$A$107</c:f>
              <c:strCache>
                <c:ptCount val="5"/>
                <c:pt idx="0">
                  <c:v>&lt;20</c:v>
                </c:pt>
                <c:pt idx="1">
                  <c:v>20&gt;40</c:v>
                </c:pt>
                <c:pt idx="2">
                  <c:v>40&gt;60</c:v>
                </c:pt>
                <c:pt idx="3">
                  <c:v>60&gt;80</c:v>
                </c:pt>
                <c:pt idx="4">
                  <c:v>&gt;80</c:v>
                </c:pt>
              </c:strCache>
            </c:strRef>
          </c:cat>
          <c:val>
            <c:numRef>
              <c:f>Charts!$B$103:$B$107</c:f>
              <c:numCache>
                <c:formatCode>General</c:formatCode>
                <c:ptCount val="5"/>
                <c:pt idx="0">
                  <c:v>263</c:v>
                </c:pt>
                <c:pt idx="1">
                  <c:v>458</c:v>
                </c:pt>
                <c:pt idx="2">
                  <c:v>203</c:v>
                </c:pt>
                <c:pt idx="3">
                  <c:v>73</c:v>
                </c:pt>
                <c:pt idx="4">
                  <c:v>27</c:v>
                </c:pt>
              </c:numCache>
            </c:numRef>
          </c:val>
          <c:extLst>
            <c:ext xmlns:c16="http://schemas.microsoft.com/office/drawing/2014/chart" uri="{C3380CC4-5D6E-409C-BE32-E72D297353CC}">
              <c16:uniqueId val="{00000000-BEE1-47D5-9E89-286A061D382B}"/>
            </c:ext>
          </c:extLst>
        </c:ser>
        <c:ser>
          <c:idx val="1"/>
          <c:order val="1"/>
          <c:tx>
            <c:strRef>
              <c:f>Charts!$C$102</c:f>
              <c:strCache>
                <c:ptCount val="1"/>
                <c:pt idx="0">
                  <c:v>Secondary</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schemeClr>
                    </a:solidFill>
                    <a:latin typeface="Arial" charset="0"/>
                    <a:ea typeface="Arial" charset="0"/>
                    <a:cs typeface="Arial"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Charts!$A$103:$A$107</c:f>
              <c:strCache>
                <c:ptCount val="5"/>
                <c:pt idx="0">
                  <c:v>&lt;20</c:v>
                </c:pt>
                <c:pt idx="1">
                  <c:v>20&gt;40</c:v>
                </c:pt>
                <c:pt idx="2">
                  <c:v>40&gt;60</c:v>
                </c:pt>
                <c:pt idx="3">
                  <c:v>60&gt;80</c:v>
                </c:pt>
                <c:pt idx="4">
                  <c:v>&gt;80</c:v>
                </c:pt>
              </c:strCache>
            </c:strRef>
          </c:cat>
          <c:val>
            <c:numRef>
              <c:f>Charts!$C$103:$C$107</c:f>
              <c:numCache>
                <c:formatCode>General</c:formatCode>
                <c:ptCount val="5"/>
                <c:pt idx="0">
                  <c:v>267</c:v>
                </c:pt>
                <c:pt idx="1">
                  <c:v>578</c:v>
                </c:pt>
                <c:pt idx="2">
                  <c:v>286</c:v>
                </c:pt>
                <c:pt idx="3">
                  <c:v>85</c:v>
                </c:pt>
                <c:pt idx="4">
                  <c:v>42</c:v>
                </c:pt>
              </c:numCache>
            </c:numRef>
          </c:val>
          <c:extLst>
            <c:ext xmlns:c16="http://schemas.microsoft.com/office/drawing/2014/chart" uri="{C3380CC4-5D6E-409C-BE32-E72D297353CC}">
              <c16:uniqueId val="{00000001-BEE1-47D5-9E89-286A061D382B}"/>
            </c:ext>
          </c:extLst>
        </c:ser>
        <c:dLbls>
          <c:dLblPos val="outEnd"/>
          <c:showLegendKey val="0"/>
          <c:showVal val="1"/>
          <c:showCatName val="0"/>
          <c:showSerName val="0"/>
          <c:showPercent val="0"/>
          <c:showBubbleSize val="0"/>
        </c:dLbls>
        <c:gapWidth val="219"/>
        <c:overlap val="-27"/>
        <c:axId val="-2035246648"/>
        <c:axId val="-2034589896"/>
      </c:barChart>
      <c:catAx>
        <c:axId val="-2035246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accent6"/>
                </a:solidFill>
                <a:latin typeface="Arial" charset="0"/>
                <a:ea typeface="Arial" charset="0"/>
                <a:cs typeface="Arial" charset="0"/>
              </a:defRPr>
            </a:pPr>
            <a:endParaRPr lang="en-US"/>
          </a:p>
        </c:txPr>
        <c:crossAx val="-2034589896"/>
        <c:crosses val="autoZero"/>
        <c:auto val="1"/>
        <c:lblAlgn val="ctr"/>
        <c:lblOffset val="100"/>
        <c:noMultiLvlLbl val="0"/>
      </c:catAx>
      <c:valAx>
        <c:axId val="-2034589896"/>
        <c:scaling>
          <c:orientation val="minMax"/>
        </c:scaling>
        <c:delete val="1"/>
        <c:axPos val="l"/>
        <c:majorGridlines>
          <c:spPr>
            <a:ln w="9525" cap="flat" cmpd="sng" algn="ctr">
              <a:noFill/>
              <a:round/>
            </a:ln>
            <a:effectLst/>
          </c:spPr>
        </c:majorGridlines>
        <c:numFmt formatCode="General" sourceLinked="0"/>
        <c:majorTickMark val="none"/>
        <c:minorTickMark val="none"/>
        <c:tickLblPos val="nextTo"/>
        <c:crossAx val="-20352466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75000"/>
                </a:schemeClr>
              </a:solidFill>
              <a:latin typeface="Arial" charset="0"/>
              <a:ea typeface="Arial" charset="0"/>
              <a:cs typeface="Arial"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800">
          <a:solidFill>
            <a:schemeClr val="tx1">
              <a:lumMod val="75000"/>
            </a:schemeClr>
          </a:solidFill>
          <a:latin typeface="Arial" charset="0"/>
          <a:ea typeface="Arial" charset="0"/>
          <a:cs typeface="Arial" charset="0"/>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a:t>LET performance, repeaters, </a:t>
            </a:r>
          </a:p>
          <a:p>
            <a:pPr>
              <a:defRPr/>
            </a:pPr>
            <a:r>
              <a:rPr lang="en-US" b="0" dirty="0"/>
              <a:t>Mar 2017</a:t>
            </a:r>
          </a:p>
        </c:rich>
      </c:tx>
      <c:overlay val="0"/>
    </c:title>
    <c:autoTitleDeleted val="0"/>
    <c:plotArea>
      <c:layout/>
      <c:barChart>
        <c:barDir val="col"/>
        <c:grouping val="stacked"/>
        <c:varyColors val="0"/>
        <c:ser>
          <c:idx val="0"/>
          <c:order val="0"/>
          <c:tx>
            <c:strRef>
              <c:f>Charts!$A$219</c:f>
              <c:strCache>
                <c:ptCount val="1"/>
                <c:pt idx="0">
                  <c:v>Failed</c:v>
                </c:pt>
              </c:strCache>
            </c:strRef>
          </c:tx>
          <c:spPr>
            <a:solidFill>
              <a:schemeClr val="tx1"/>
            </a:solidFill>
          </c:spPr>
          <c:invertIfNegative val="0"/>
          <c:dLbls>
            <c:spPr>
              <a:noFill/>
              <a:ln>
                <a:noFill/>
              </a:ln>
              <a:effectLst/>
            </c:spPr>
            <c:txPr>
              <a:bodyPr/>
              <a:lstStyle/>
              <a:p>
                <a:pPr>
                  <a:defRPr>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Charts!$B$218:$C$218</c:f>
              <c:strCache>
                <c:ptCount val="2"/>
                <c:pt idx="0">
                  <c:v>Elementary</c:v>
                </c:pt>
                <c:pt idx="1">
                  <c:v>Secondary</c:v>
                </c:pt>
              </c:strCache>
            </c:strRef>
          </c:cat>
          <c:val>
            <c:numRef>
              <c:f>Charts!$B$219:$C$219</c:f>
              <c:numCache>
                <c:formatCode>General</c:formatCode>
                <c:ptCount val="2"/>
                <c:pt idx="0">
                  <c:v>35044</c:v>
                </c:pt>
                <c:pt idx="1">
                  <c:v>36013</c:v>
                </c:pt>
              </c:numCache>
            </c:numRef>
          </c:val>
          <c:extLst>
            <c:ext xmlns:c16="http://schemas.microsoft.com/office/drawing/2014/chart" uri="{C3380CC4-5D6E-409C-BE32-E72D297353CC}">
              <c16:uniqueId val="{00000000-A948-45CF-B0AF-283DD7223EC6}"/>
            </c:ext>
          </c:extLst>
        </c:ser>
        <c:ser>
          <c:idx val="1"/>
          <c:order val="1"/>
          <c:tx>
            <c:strRef>
              <c:f>Charts!$A$220</c:f>
              <c:strCache>
                <c:ptCount val="1"/>
                <c:pt idx="0">
                  <c:v>Passed</c:v>
                </c:pt>
              </c:strCache>
            </c:strRef>
          </c:tx>
          <c:spPr>
            <a:solidFill>
              <a:schemeClr val="accent2"/>
            </a:solidFill>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Charts!$B$218:$C$218</c:f>
              <c:strCache>
                <c:ptCount val="2"/>
                <c:pt idx="0">
                  <c:v>Elementary</c:v>
                </c:pt>
                <c:pt idx="1">
                  <c:v>Secondary</c:v>
                </c:pt>
              </c:strCache>
            </c:strRef>
          </c:cat>
          <c:val>
            <c:numRef>
              <c:f>Charts!$B$220:$C$220</c:f>
              <c:numCache>
                <c:formatCode>General</c:formatCode>
                <c:ptCount val="2"/>
                <c:pt idx="0">
                  <c:v>2400</c:v>
                </c:pt>
                <c:pt idx="1">
                  <c:v>6798</c:v>
                </c:pt>
              </c:numCache>
            </c:numRef>
          </c:val>
          <c:extLst>
            <c:ext xmlns:c16="http://schemas.microsoft.com/office/drawing/2014/chart" uri="{C3380CC4-5D6E-409C-BE32-E72D297353CC}">
              <c16:uniqueId val="{00000001-A948-45CF-B0AF-283DD7223EC6}"/>
            </c:ext>
          </c:extLst>
        </c:ser>
        <c:dLbls>
          <c:showLegendKey val="0"/>
          <c:showVal val="0"/>
          <c:showCatName val="0"/>
          <c:showSerName val="0"/>
          <c:showPercent val="0"/>
          <c:showBubbleSize val="0"/>
        </c:dLbls>
        <c:gapWidth val="150"/>
        <c:overlap val="100"/>
        <c:axId val="-2034736744"/>
        <c:axId val="-2034961576"/>
      </c:barChart>
      <c:catAx>
        <c:axId val="-2034736744"/>
        <c:scaling>
          <c:orientation val="minMax"/>
        </c:scaling>
        <c:delete val="0"/>
        <c:axPos val="b"/>
        <c:numFmt formatCode="General" sourceLinked="0"/>
        <c:majorTickMark val="out"/>
        <c:minorTickMark val="none"/>
        <c:tickLblPos val="nextTo"/>
        <c:txPr>
          <a:bodyPr/>
          <a:lstStyle/>
          <a:p>
            <a:pPr>
              <a:defRPr>
                <a:solidFill>
                  <a:srgbClr val="28578C"/>
                </a:solidFill>
              </a:defRPr>
            </a:pPr>
            <a:endParaRPr lang="en-US"/>
          </a:p>
        </c:txPr>
        <c:crossAx val="-2034961576"/>
        <c:crosses val="autoZero"/>
        <c:auto val="1"/>
        <c:lblAlgn val="ctr"/>
        <c:lblOffset val="100"/>
        <c:noMultiLvlLbl val="0"/>
      </c:catAx>
      <c:valAx>
        <c:axId val="-2034961576"/>
        <c:scaling>
          <c:orientation val="minMax"/>
        </c:scaling>
        <c:delete val="1"/>
        <c:axPos val="l"/>
        <c:numFmt formatCode="General" sourceLinked="1"/>
        <c:majorTickMark val="out"/>
        <c:minorTickMark val="none"/>
        <c:tickLblPos val="nextTo"/>
        <c:crossAx val="-2034736744"/>
        <c:crosses val="autoZero"/>
        <c:crossBetween val="between"/>
      </c:valAx>
      <c:spPr>
        <a:noFill/>
        <a:ln w="25400">
          <a:noFill/>
        </a:ln>
      </c:spPr>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dirty="0"/>
              <a:t>Average LET passing rate, </a:t>
            </a:r>
          </a:p>
          <a:p>
            <a:pPr>
              <a:defRPr/>
            </a:pPr>
            <a:r>
              <a:rPr lang="en-US" b="0" dirty="0"/>
              <a:t>Centers of Excellence and Development, 2009-2017</a:t>
            </a:r>
          </a:p>
        </c:rich>
      </c:tx>
      <c:overlay val="0"/>
      <c:spPr>
        <a:noFill/>
        <a:ln>
          <a:noFill/>
        </a:ln>
        <a:effectLst/>
      </c:spPr>
    </c:title>
    <c:autoTitleDeleted val="0"/>
    <c:plotArea>
      <c:layout/>
      <c:scatterChart>
        <c:scatterStyle val="lineMarker"/>
        <c:varyColors val="0"/>
        <c:ser>
          <c:idx val="0"/>
          <c:order val="0"/>
          <c:tx>
            <c:strRef>
              <c:f>Charts!$B$170</c:f>
              <c:strCache>
                <c:ptCount val="1"/>
                <c:pt idx="0">
                  <c:v>Elementary</c:v>
                </c:pt>
              </c:strCache>
            </c:strRef>
          </c:tx>
          <c:spPr>
            <a:ln w="25400" cap="rnd">
              <a:noFill/>
              <a:round/>
            </a:ln>
            <a:effectLst/>
          </c:spPr>
          <c:marker>
            <c:symbol val="circle"/>
            <c:size val="5"/>
            <c:spPr>
              <a:solidFill>
                <a:schemeClr val="accent1"/>
              </a:solidFill>
              <a:ln w="6350">
                <a:solidFill>
                  <a:schemeClr val="accent1"/>
                </a:solidFill>
              </a:ln>
              <a:effectLst/>
            </c:spPr>
          </c:marker>
          <c:dPt>
            <c:idx val="30"/>
            <c:marker>
              <c:symbol val="circle"/>
              <c:size val="10"/>
            </c:marker>
            <c:bubble3D val="0"/>
            <c:extLst>
              <c:ext xmlns:c16="http://schemas.microsoft.com/office/drawing/2014/chart" uri="{C3380CC4-5D6E-409C-BE32-E72D297353CC}">
                <c16:uniqueId val="{00000000-95E5-4114-AB6B-2C151F8F481C}"/>
              </c:ext>
            </c:extLst>
          </c:dPt>
          <c:dPt>
            <c:idx val="43"/>
            <c:bubble3D val="0"/>
            <c:extLst>
              <c:ext xmlns:c16="http://schemas.microsoft.com/office/drawing/2014/chart" uri="{C3380CC4-5D6E-409C-BE32-E72D297353CC}">
                <c16:uniqueId val="{00000001-95E5-4114-AB6B-2C151F8F481C}"/>
              </c:ext>
            </c:extLst>
          </c:dPt>
          <c:dPt>
            <c:idx val="44"/>
            <c:marker>
              <c:symbol val="circle"/>
              <c:size val="10"/>
            </c:marker>
            <c:bubble3D val="0"/>
            <c:extLst>
              <c:ext xmlns:c16="http://schemas.microsoft.com/office/drawing/2014/chart" uri="{C3380CC4-5D6E-409C-BE32-E72D297353CC}">
                <c16:uniqueId val="{00000002-95E5-4114-AB6B-2C151F8F481C}"/>
              </c:ext>
            </c:extLst>
          </c:dPt>
          <c:xVal>
            <c:strRef>
              <c:f>Charts!$A$171:$A$215</c:f>
              <c:strCache>
                <c:ptCount val="45"/>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Ave</c:v>
                </c:pt>
                <c:pt idx="31">
                  <c:v>1</c:v>
                </c:pt>
                <c:pt idx="32">
                  <c:v>2</c:v>
                </c:pt>
                <c:pt idx="33">
                  <c:v>3</c:v>
                </c:pt>
                <c:pt idx="34">
                  <c:v>4</c:v>
                </c:pt>
                <c:pt idx="35">
                  <c:v>5</c:v>
                </c:pt>
                <c:pt idx="36">
                  <c:v>6</c:v>
                </c:pt>
                <c:pt idx="37">
                  <c:v>7</c:v>
                </c:pt>
                <c:pt idx="38">
                  <c:v>8</c:v>
                </c:pt>
                <c:pt idx="39">
                  <c:v>9</c:v>
                </c:pt>
                <c:pt idx="40">
                  <c:v>10</c:v>
                </c:pt>
                <c:pt idx="41">
                  <c:v>11</c:v>
                </c:pt>
                <c:pt idx="42">
                  <c:v>12</c:v>
                </c:pt>
                <c:pt idx="43">
                  <c:v>Ave</c:v>
                </c:pt>
                <c:pt idx="44">
                  <c:v>ANPR</c:v>
                </c:pt>
              </c:strCache>
            </c:strRef>
          </c:xVal>
          <c:yVal>
            <c:numRef>
              <c:f>Charts!$B$171:$B$215</c:f>
              <c:numCache>
                <c:formatCode>0.00%</c:formatCode>
                <c:ptCount val="45"/>
                <c:pt idx="0">
                  <c:v>0.573743922204214</c:v>
                </c:pt>
                <c:pt idx="1">
                  <c:v>0.84245562130177498</c:v>
                </c:pt>
                <c:pt idx="2">
                  <c:v>0.78980891719745205</c:v>
                </c:pt>
                <c:pt idx="3">
                  <c:v>0.565217391304348</c:v>
                </c:pt>
                <c:pt idx="4">
                  <c:v>0.89451476793248896</c:v>
                </c:pt>
                <c:pt idx="5">
                  <c:v>0.74860335195530703</c:v>
                </c:pt>
                <c:pt idx="6">
                  <c:v>0.73450292397660799</c:v>
                </c:pt>
                <c:pt idx="7">
                  <c:v>0.72093023255813904</c:v>
                </c:pt>
                <c:pt idx="8">
                  <c:v>0.62886597938144295</c:v>
                </c:pt>
                <c:pt idx="9">
                  <c:v>0.89256198347107396</c:v>
                </c:pt>
                <c:pt idx="10">
                  <c:v>0.68765743073047803</c:v>
                </c:pt>
                <c:pt idx="11">
                  <c:v>0.83606557377049195</c:v>
                </c:pt>
                <c:pt idx="12">
                  <c:v>0.88474025974026005</c:v>
                </c:pt>
                <c:pt idx="13">
                  <c:v>0.85116279069767398</c:v>
                </c:pt>
                <c:pt idx="14">
                  <c:v>0.81409001956947202</c:v>
                </c:pt>
                <c:pt idx="15">
                  <c:v>0.68324125230202604</c:v>
                </c:pt>
                <c:pt idx="16">
                  <c:v>0.59612233752048105</c:v>
                </c:pt>
                <c:pt idx="17">
                  <c:v>0.61904761904761896</c:v>
                </c:pt>
                <c:pt idx="18">
                  <c:v>0.84615384615384603</c:v>
                </c:pt>
                <c:pt idx="19">
                  <c:v>0.65384615384615397</c:v>
                </c:pt>
                <c:pt idx="20">
                  <c:v>0.858557284299859</c:v>
                </c:pt>
                <c:pt idx="21">
                  <c:v>0.8</c:v>
                </c:pt>
                <c:pt idx="22">
                  <c:v>0.827380952380952</c:v>
                </c:pt>
                <c:pt idx="23">
                  <c:v>0.98653198653198604</c:v>
                </c:pt>
                <c:pt idx="24">
                  <c:v>0.94820717131474097</c:v>
                </c:pt>
                <c:pt idx="25">
                  <c:v>0.98051948051948101</c:v>
                </c:pt>
                <c:pt idx="26">
                  <c:v>0.87419354838709695</c:v>
                </c:pt>
                <c:pt idx="27">
                  <c:v>0.813253012048193</c:v>
                </c:pt>
                <c:pt idx="28">
                  <c:v>0.85377358490566002</c:v>
                </c:pt>
                <c:pt idx="29">
                  <c:v>0.80232558139534904</c:v>
                </c:pt>
                <c:pt idx="30">
                  <c:v>0.78693583254815602</c:v>
                </c:pt>
                <c:pt idx="31">
                  <c:v>0.64615384615384597</c:v>
                </c:pt>
                <c:pt idx="32">
                  <c:v>0.76442762535477804</c:v>
                </c:pt>
                <c:pt idx="33">
                  <c:v>0.55932203389830504</c:v>
                </c:pt>
                <c:pt idx="34">
                  <c:v>0.76923076923076905</c:v>
                </c:pt>
                <c:pt idx="35">
                  <c:v>0.55872483221476499</c:v>
                </c:pt>
                <c:pt idx="36">
                  <c:v>0.71544715447154505</c:v>
                </c:pt>
                <c:pt idx="37">
                  <c:v>0.74035989717223605</c:v>
                </c:pt>
                <c:pt idx="38">
                  <c:v>0.73348519362186804</c:v>
                </c:pt>
                <c:pt idx="39">
                  <c:v>0.82558997050147498</c:v>
                </c:pt>
                <c:pt idx="40">
                  <c:v>0.53224637681159404</c:v>
                </c:pt>
                <c:pt idx="41">
                  <c:v>0.90234857849196504</c:v>
                </c:pt>
                <c:pt idx="42">
                  <c:v>0.92207792207792205</c:v>
                </c:pt>
                <c:pt idx="43">
                  <c:v>0.72245118333342195</c:v>
                </c:pt>
                <c:pt idx="44">
                  <c:v>0.53500000000000003</c:v>
                </c:pt>
              </c:numCache>
            </c:numRef>
          </c:yVal>
          <c:smooth val="0"/>
          <c:extLst>
            <c:ext xmlns:c16="http://schemas.microsoft.com/office/drawing/2014/chart" uri="{C3380CC4-5D6E-409C-BE32-E72D297353CC}">
              <c16:uniqueId val="{00000003-95E5-4114-AB6B-2C151F8F481C}"/>
            </c:ext>
          </c:extLst>
        </c:ser>
        <c:ser>
          <c:idx val="1"/>
          <c:order val="1"/>
          <c:tx>
            <c:strRef>
              <c:f>Charts!$C$170</c:f>
              <c:strCache>
                <c:ptCount val="1"/>
                <c:pt idx="0">
                  <c:v>Secondary</c:v>
                </c:pt>
              </c:strCache>
            </c:strRef>
          </c:tx>
          <c:spPr>
            <a:ln w="25400" cap="rnd">
              <a:noFill/>
              <a:round/>
            </a:ln>
            <a:effectLst/>
          </c:spPr>
          <c:marker>
            <c:symbol val="circle"/>
            <c:size val="5"/>
            <c:spPr>
              <a:solidFill>
                <a:schemeClr val="accent2"/>
              </a:solidFill>
              <a:ln w="6350">
                <a:solidFill>
                  <a:schemeClr val="accent2"/>
                </a:solidFill>
              </a:ln>
              <a:effectLst/>
            </c:spPr>
          </c:marker>
          <c:dPt>
            <c:idx val="30"/>
            <c:marker>
              <c:symbol val="circle"/>
              <c:size val="10"/>
            </c:marker>
            <c:bubble3D val="0"/>
            <c:extLst>
              <c:ext xmlns:c16="http://schemas.microsoft.com/office/drawing/2014/chart" uri="{C3380CC4-5D6E-409C-BE32-E72D297353CC}">
                <c16:uniqueId val="{00000004-95E5-4114-AB6B-2C151F8F481C}"/>
              </c:ext>
            </c:extLst>
          </c:dPt>
          <c:dPt>
            <c:idx val="43"/>
            <c:bubble3D val="0"/>
            <c:extLst>
              <c:ext xmlns:c16="http://schemas.microsoft.com/office/drawing/2014/chart" uri="{C3380CC4-5D6E-409C-BE32-E72D297353CC}">
                <c16:uniqueId val="{00000005-95E5-4114-AB6B-2C151F8F481C}"/>
              </c:ext>
            </c:extLst>
          </c:dPt>
          <c:dPt>
            <c:idx val="44"/>
            <c:marker>
              <c:symbol val="circle"/>
              <c:size val="10"/>
            </c:marker>
            <c:bubble3D val="0"/>
            <c:extLst>
              <c:ext xmlns:c16="http://schemas.microsoft.com/office/drawing/2014/chart" uri="{C3380CC4-5D6E-409C-BE32-E72D297353CC}">
                <c16:uniqueId val="{00000006-95E5-4114-AB6B-2C151F8F481C}"/>
              </c:ext>
            </c:extLst>
          </c:dPt>
          <c:xVal>
            <c:strRef>
              <c:f>Charts!$A$171:$A$215</c:f>
              <c:strCache>
                <c:ptCount val="45"/>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Ave</c:v>
                </c:pt>
                <c:pt idx="31">
                  <c:v>1</c:v>
                </c:pt>
                <c:pt idx="32">
                  <c:v>2</c:v>
                </c:pt>
                <c:pt idx="33">
                  <c:v>3</c:v>
                </c:pt>
                <c:pt idx="34">
                  <c:v>4</c:v>
                </c:pt>
                <c:pt idx="35">
                  <c:v>5</c:v>
                </c:pt>
                <c:pt idx="36">
                  <c:v>6</c:v>
                </c:pt>
                <c:pt idx="37">
                  <c:v>7</c:v>
                </c:pt>
                <c:pt idx="38">
                  <c:v>8</c:v>
                </c:pt>
                <c:pt idx="39">
                  <c:v>9</c:v>
                </c:pt>
                <c:pt idx="40">
                  <c:v>10</c:v>
                </c:pt>
                <c:pt idx="41">
                  <c:v>11</c:v>
                </c:pt>
                <c:pt idx="42">
                  <c:v>12</c:v>
                </c:pt>
                <c:pt idx="43">
                  <c:v>Ave</c:v>
                </c:pt>
                <c:pt idx="44">
                  <c:v>ANPR</c:v>
                </c:pt>
              </c:strCache>
            </c:strRef>
          </c:xVal>
          <c:yVal>
            <c:numRef>
              <c:f>Charts!$C$171:$C$215</c:f>
              <c:numCache>
                <c:formatCode>0.00%</c:formatCode>
                <c:ptCount val="45"/>
                <c:pt idx="0">
                  <c:v>0.62110858010630199</c:v>
                </c:pt>
                <c:pt idx="1">
                  <c:v>0.78001921229586901</c:v>
                </c:pt>
                <c:pt idx="2">
                  <c:v>0.730582524271845</c:v>
                </c:pt>
                <c:pt idx="3">
                  <c:v>0.58472998137802601</c:v>
                </c:pt>
                <c:pt idx="4">
                  <c:v>0.77636363636363603</c:v>
                </c:pt>
                <c:pt idx="5">
                  <c:v>0.82386363636363602</c:v>
                </c:pt>
                <c:pt idx="6">
                  <c:v>0.58916709248850296</c:v>
                </c:pt>
                <c:pt idx="7">
                  <c:v>0.75806451612903203</c:v>
                </c:pt>
                <c:pt idx="8">
                  <c:v>0.67256637168141598</c:v>
                </c:pt>
                <c:pt idx="9">
                  <c:v>0.83690987124463501</c:v>
                </c:pt>
                <c:pt idx="10">
                  <c:v>0.62316107129385101</c:v>
                </c:pt>
                <c:pt idx="11">
                  <c:v>0.72763419483101399</c:v>
                </c:pt>
                <c:pt idx="12">
                  <c:v>0.78152836380684498</c:v>
                </c:pt>
                <c:pt idx="13">
                  <c:v>0.88418708240534505</c:v>
                </c:pt>
                <c:pt idx="14">
                  <c:v>0.86042065009560198</c:v>
                </c:pt>
                <c:pt idx="15">
                  <c:v>0.64396551724137896</c:v>
                </c:pt>
                <c:pt idx="16">
                  <c:v>0.77253977607542701</c:v>
                </c:pt>
                <c:pt idx="17">
                  <c:v>0.59420289855072495</c:v>
                </c:pt>
                <c:pt idx="18">
                  <c:v>0.75580068467097805</c:v>
                </c:pt>
                <c:pt idx="19">
                  <c:v>0.68700265251989401</c:v>
                </c:pt>
                <c:pt idx="20">
                  <c:v>0.724450194049159</c:v>
                </c:pt>
                <c:pt idx="21">
                  <c:v>0.71914893617021303</c:v>
                </c:pt>
                <c:pt idx="22">
                  <c:v>0.68211920529801295</c:v>
                </c:pt>
                <c:pt idx="23">
                  <c:v>0.98746867167919805</c:v>
                </c:pt>
                <c:pt idx="24">
                  <c:v>0.93054662379421205</c:v>
                </c:pt>
                <c:pt idx="25">
                  <c:v>0.91754385964912299</c:v>
                </c:pt>
                <c:pt idx="26">
                  <c:v>0.88878591288229802</c:v>
                </c:pt>
                <c:pt idx="27">
                  <c:v>0.74544311753614101</c:v>
                </c:pt>
                <c:pt idx="28">
                  <c:v>0.70915032679738599</c:v>
                </c:pt>
                <c:pt idx="29">
                  <c:v>0.70442930153322003</c:v>
                </c:pt>
                <c:pt idx="30">
                  <c:v>0.740848875240396</c:v>
                </c:pt>
                <c:pt idx="31">
                  <c:v>0.62021857923497303</c:v>
                </c:pt>
                <c:pt idx="32">
                  <c:v>0.753955696202532</c:v>
                </c:pt>
                <c:pt idx="33">
                  <c:v>0.64299065420560697</c:v>
                </c:pt>
                <c:pt idx="34">
                  <c:v>0.71725032425421498</c:v>
                </c:pt>
                <c:pt idx="35">
                  <c:v>0.66302367941712204</c:v>
                </c:pt>
                <c:pt idx="36">
                  <c:v>0.55269761606022605</c:v>
                </c:pt>
                <c:pt idx="37">
                  <c:v>0.63567202028740499</c:v>
                </c:pt>
                <c:pt idx="38">
                  <c:v>0.68197879858657195</c:v>
                </c:pt>
                <c:pt idx="39">
                  <c:v>0.81056160938809696</c:v>
                </c:pt>
                <c:pt idx="40">
                  <c:v>0.48150782361308703</c:v>
                </c:pt>
                <c:pt idx="41">
                  <c:v>0.88012618296529999</c:v>
                </c:pt>
                <c:pt idx="42">
                  <c:v>0.92067988668555201</c:v>
                </c:pt>
                <c:pt idx="43">
                  <c:v>0.696721905908391</c:v>
                </c:pt>
                <c:pt idx="44">
                  <c:v>5.7099999999999998E-3</c:v>
                </c:pt>
              </c:numCache>
            </c:numRef>
          </c:yVal>
          <c:smooth val="0"/>
          <c:extLst>
            <c:ext xmlns:c16="http://schemas.microsoft.com/office/drawing/2014/chart" uri="{C3380CC4-5D6E-409C-BE32-E72D297353CC}">
              <c16:uniqueId val="{00000007-95E5-4114-AB6B-2C151F8F481C}"/>
            </c:ext>
          </c:extLst>
        </c:ser>
        <c:dLbls>
          <c:showLegendKey val="0"/>
          <c:showVal val="0"/>
          <c:showCatName val="0"/>
          <c:showSerName val="0"/>
          <c:showPercent val="0"/>
          <c:showBubbleSize val="0"/>
        </c:dLbls>
        <c:axId val="-2034851256"/>
        <c:axId val="-2034849672"/>
      </c:scatterChart>
      <c:valAx>
        <c:axId val="-2034851256"/>
        <c:scaling>
          <c:orientation val="minMax"/>
          <c:max val="45"/>
        </c:scaling>
        <c:delete val="1"/>
        <c:axPos val="b"/>
        <c:majorTickMark val="none"/>
        <c:minorTickMark val="none"/>
        <c:tickLblPos val="nextTo"/>
        <c:crossAx val="-2034849672"/>
        <c:crosses val="autoZero"/>
        <c:crossBetween val="midCat"/>
      </c:valAx>
      <c:valAx>
        <c:axId val="-2034849672"/>
        <c:scaling>
          <c:orientation val="minMax"/>
          <c:max val="1"/>
          <c:min val="0.3"/>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w="9525" cap="flat" cmpd="sng" algn="ctr">
            <a:noFill/>
            <a:round/>
          </a:ln>
          <a:effectLst/>
        </c:spPr>
        <c:txPr>
          <a:bodyPr rot="-60000000" vert="horz"/>
          <a:lstStyle/>
          <a:p>
            <a:pPr>
              <a:defRPr/>
            </a:pPr>
            <a:endParaRPr lang="en-US"/>
          </a:p>
        </c:txPr>
        <c:crossAx val="-2034851256"/>
        <c:crosses val="autoZero"/>
        <c:crossBetween val="midCat"/>
      </c:valAx>
      <c:spPr>
        <a:noFill/>
        <a:ln>
          <a:noFill/>
        </a:ln>
        <a:effectLst/>
      </c:spPr>
    </c:plotArea>
    <c:legend>
      <c:legendPos val="b"/>
      <c:overlay val="0"/>
      <c:spPr>
        <a:noFill/>
        <a:ln>
          <a:noFill/>
        </a:ln>
        <a:effectLst/>
      </c:spPr>
      <c:txPr>
        <a:bodyPr rot="0" vert="horz"/>
        <a:lstStyle/>
        <a:p>
          <a:pPr>
            <a:defRPr>
              <a:solidFill>
                <a:schemeClr val="accent6"/>
              </a:solidFill>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bg1"/>
                </a:solidFill>
                <a:latin typeface="+mn-lt"/>
                <a:ea typeface="+mn-ea"/>
                <a:cs typeface="+mn-cs"/>
              </a:defRPr>
            </a:pPr>
            <a:r>
              <a:rPr lang="en-US" b="1" dirty="0">
                <a:solidFill>
                  <a:schemeClr val="bg1"/>
                </a:solidFill>
              </a:rPr>
              <a:t>HEIs with teacher education programs</a:t>
            </a:r>
            <a:r>
              <a:rPr lang="en-US" dirty="0">
                <a:solidFill>
                  <a:schemeClr val="bg1"/>
                </a:solidFill>
              </a:rPr>
              <a:t>, </a:t>
            </a:r>
          </a:p>
          <a:p>
            <a:pPr>
              <a:defRPr>
                <a:solidFill>
                  <a:schemeClr val="bg1"/>
                </a:solidFill>
              </a:defRPr>
            </a:pPr>
            <a:r>
              <a:rPr lang="en-US" dirty="0">
                <a:solidFill>
                  <a:schemeClr val="bg1"/>
                </a:solidFill>
              </a:rPr>
              <a:t>AY 2015-2016</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bg1"/>
              </a:solidFill>
              <a:latin typeface="+mn-lt"/>
              <a:ea typeface="+mn-ea"/>
              <a:cs typeface="+mn-cs"/>
            </a:defRPr>
          </a:pPr>
          <a:endParaRPr lang="en-US"/>
        </a:p>
      </c:txPr>
    </c:title>
    <c:autoTitleDeleted val="0"/>
    <c:plotArea>
      <c:layout/>
      <c:barChart>
        <c:barDir val="col"/>
        <c:grouping val="percentStacked"/>
        <c:varyColors val="0"/>
        <c:ser>
          <c:idx val="0"/>
          <c:order val="0"/>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2800" b="0" i="0" u="none" strike="noStrike" kern="1200" baseline="0">
                    <a:solidFill>
                      <a:schemeClr val="bg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Charts!$B$122:$C$122</c:f>
              <c:strCache>
                <c:ptCount val="2"/>
                <c:pt idx="0">
                  <c:v>Elementary</c:v>
                </c:pt>
                <c:pt idx="1">
                  <c:v>Secondary</c:v>
                </c:pt>
              </c:strCache>
            </c:strRef>
          </c:cat>
          <c:val>
            <c:numRef>
              <c:f>Charts!$B$123:$C$123</c:f>
              <c:numCache>
                <c:formatCode>General</c:formatCode>
                <c:ptCount val="2"/>
                <c:pt idx="0">
                  <c:v>1024</c:v>
                </c:pt>
                <c:pt idx="1">
                  <c:v>1258</c:v>
                </c:pt>
              </c:numCache>
            </c:numRef>
          </c:val>
          <c:extLst>
            <c:ext xmlns:c16="http://schemas.microsoft.com/office/drawing/2014/chart" uri="{C3380CC4-5D6E-409C-BE32-E72D297353CC}">
              <c16:uniqueId val="{00000000-CBBF-4359-8B95-D0C45B47BB6F}"/>
            </c:ext>
          </c:extLst>
        </c:ser>
        <c:ser>
          <c:idx val="1"/>
          <c:order val="1"/>
          <c:spPr>
            <a:solidFill>
              <a:schemeClr val="bg1">
                <a:lumMod val="95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bg1">
                        <a:lumMod val="9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Charts!$B$122:$C$122</c:f>
              <c:strCache>
                <c:ptCount val="2"/>
                <c:pt idx="0">
                  <c:v>Elementary</c:v>
                </c:pt>
                <c:pt idx="1">
                  <c:v>Secondary</c:v>
                </c:pt>
              </c:strCache>
            </c:strRef>
          </c:cat>
          <c:val>
            <c:numRef>
              <c:f>Charts!$B$124:$C$124</c:f>
              <c:numCache>
                <c:formatCode>General</c:formatCode>
                <c:ptCount val="2"/>
                <c:pt idx="0">
                  <c:v>910</c:v>
                </c:pt>
                <c:pt idx="1">
                  <c:v>676</c:v>
                </c:pt>
              </c:numCache>
            </c:numRef>
          </c:val>
          <c:extLst>
            <c:ext xmlns:c16="http://schemas.microsoft.com/office/drawing/2014/chart" uri="{C3380CC4-5D6E-409C-BE32-E72D297353CC}">
              <c16:uniqueId val="{00000001-CBBF-4359-8B95-D0C45B47BB6F}"/>
            </c:ext>
          </c:extLst>
        </c:ser>
        <c:dLbls>
          <c:dLblPos val="ctr"/>
          <c:showLegendKey val="0"/>
          <c:showVal val="1"/>
          <c:showCatName val="0"/>
          <c:showSerName val="0"/>
          <c:showPercent val="0"/>
          <c:showBubbleSize val="0"/>
        </c:dLbls>
        <c:gapWidth val="150"/>
        <c:overlap val="100"/>
        <c:axId val="-2027814040"/>
        <c:axId val="-2027541944"/>
      </c:barChart>
      <c:catAx>
        <c:axId val="-2027814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accent6"/>
                </a:solidFill>
                <a:latin typeface="+mn-lt"/>
                <a:ea typeface="+mn-ea"/>
                <a:cs typeface="+mn-cs"/>
              </a:defRPr>
            </a:pPr>
            <a:endParaRPr lang="en-US"/>
          </a:p>
        </c:txPr>
        <c:crossAx val="-2027541944"/>
        <c:crosses val="autoZero"/>
        <c:auto val="1"/>
        <c:lblAlgn val="ctr"/>
        <c:lblOffset val="100"/>
        <c:noMultiLvlLbl val="0"/>
      </c:catAx>
      <c:valAx>
        <c:axId val="-2027541944"/>
        <c:scaling>
          <c:orientation val="minMax"/>
        </c:scaling>
        <c:delete val="1"/>
        <c:axPos val="l"/>
        <c:majorGridlines>
          <c:spPr>
            <a:ln w="9525" cap="flat" cmpd="sng" algn="ctr">
              <a:noFill/>
              <a:round/>
            </a:ln>
            <a:effectLst/>
          </c:spPr>
        </c:majorGridlines>
        <c:numFmt formatCode="0%" sourceLinked="1"/>
        <c:majorTickMark val="none"/>
        <c:minorTickMark val="none"/>
        <c:tickLblPos val="nextTo"/>
        <c:crossAx val="-2027814040"/>
        <c:crosses val="autoZero"/>
        <c:crossBetween val="between"/>
      </c:valAx>
      <c:spPr>
        <a:noFill/>
        <a:ln>
          <a:noFill/>
        </a:ln>
        <a:effectLst/>
      </c:spPr>
    </c:plotArea>
    <c:plotVisOnly val="1"/>
    <c:dispBlanksAs val="gap"/>
    <c:showDLblsOverMax val="0"/>
  </c:chart>
  <c:spPr>
    <a:noFill/>
    <a:ln>
      <a:noFill/>
    </a:ln>
    <a:effectLst/>
  </c:spPr>
  <c:txPr>
    <a:bodyPr/>
    <a:lstStyle/>
    <a:p>
      <a:pPr>
        <a:defRPr sz="1800">
          <a:solidFill>
            <a:schemeClr val="tx1">
              <a:lumMod val="75000"/>
            </a:schemeClr>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75000"/>
                  </a:schemeClr>
                </a:solidFill>
                <a:latin typeface="Arial" charset="0"/>
                <a:ea typeface="Arial" charset="0"/>
                <a:cs typeface="Arial" charset="0"/>
              </a:defRPr>
            </a:pPr>
            <a:r>
              <a:rPr lang="en-US" b="1" dirty="0">
                <a:solidFill>
                  <a:schemeClr val="bg1"/>
                </a:solidFill>
              </a:rPr>
              <a:t>National passing rates</a:t>
            </a:r>
            <a:r>
              <a:rPr lang="en-US" dirty="0">
                <a:solidFill>
                  <a:schemeClr val="bg1"/>
                </a:solidFill>
              </a:rPr>
              <a:t>, </a:t>
            </a:r>
          </a:p>
          <a:p>
            <a:pPr>
              <a:defRPr/>
            </a:pPr>
            <a:r>
              <a:rPr lang="en-US" dirty="0">
                <a:solidFill>
                  <a:schemeClr val="bg1"/>
                </a:solidFill>
              </a:rPr>
              <a:t>all disciplines</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75000"/>
                </a:schemeClr>
              </a:solidFill>
              <a:latin typeface="Arial" charset="0"/>
              <a:ea typeface="Arial" charset="0"/>
              <a:cs typeface="Arial" charset="0"/>
            </a:defRPr>
          </a:pPr>
          <a:endParaRPr lang="en-US"/>
        </a:p>
      </c:txPr>
    </c:title>
    <c:autoTitleDeleted val="0"/>
    <c:plotArea>
      <c:layout>
        <c:manualLayout>
          <c:layoutTarget val="inner"/>
          <c:xMode val="edge"/>
          <c:yMode val="edge"/>
          <c:x val="1.8055555555555498E-2"/>
          <c:y val="0.23772023338481699"/>
          <c:w val="0.96388888888888902"/>
          <c:h val="0.68792201635597505"/>
        </c:manualLayout>
      </c:layout>
      <c:lineChart>
        <c:grouping val="standard"/>
        <c:varyColors val="0"/>
        <c:ser>
          <c:idx val="0"/>
          <c:order val="0"/>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schemeClr>
                    </a:solidFill>
                    <a:latin typeface="Arial" charset="0"/>
                    <a:ea typeface="Arial" charset="0"/>
                    <a:cs typeface="Arial"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Charts!$A$2:$A$9</c:f>
              <c:numCache>
                <c:formatCode>General</c:formatCode>
                <c:ptCount val="8"/>
                <c:pt idx="0">
                  <c:v>2009</c:v>
                </c:pt>
                <c:pt idx="1">
                  <c:v>2010</c:v>
                </c:pt>
                <c:pt idx="2">
                  <c:v>2011</c:v>
                </c:pt>
                <c:pt idx="3">
                  <c:v>2012</c:v>
                </c:pt>
                <c:pt idx="4">
                  <c:v>2013</c:v>
                </c:pt>
                <c:pt idx="5">
                  <c:v>2014</c:v>
                </c:pt>
                <c:pt idx="6">
                  <c:v>2015</c:v>
                </c:pt>
                <c:pt idx="7">
                  <c:v>2016</c:v>
                </c:pt>
              </c:numCache>
            </c:numRef>
          </c:cat>
          <c:val>
            <c:numRef>
              <c:f>Charts!$B$2:$B$9</c:f>
              <c:numCache>
                <c:formatCode>0</c:formatCode>
                <c:ptCount val="8"/>
                <c:pt idx="0">
                  <c:v>36.19</c:v>
                </c:pt>
                <c:pt idx="1">
                  <c:v>33.909999999999997</c:v>
                </c:pt>
                <c:pt idx="2">
                  <c:v>35.92</c:v>
                </c:pt>
                <c:pt idx="3">
                  <c:v>42.61</c:v>
                </c:pt>
                <c:pt idx="4">
                  <c:v>39.21</c:v>
                </c:pt>
                <c:pt idx="5">
                  <c:v>39.76</c:v>
                </c:pt>
                <c:pt idx="6">
                  <c:v>39.29</c:v>
                </c:pt>
                <c:pt idx="7">
                  <c:v>37.549999999999997</c:v>
                </c:pt>
              </c:numCache>
            </c:numRef>
          </c:val>
          <c:smooth val="0"/>
          <c:extLst>
            <c:ext xmlns:c15="http://schemas.microsoft.com/office/drawing/2012/chart" uri="{02D57815-91ED-43cb-92C2-25804820EDAC}">
              <c15:filteredSeriesTitle>
                <c15:tx>
                  <c:strRef>
                    <c:extLst>
                      <c:ext uri="{02D57815-91ED-43cb-92C2-25804820EDAC}">
                        <c15:formulaRef>
                          <c15:sqref>Charts!#REF!</c15:sqref>
                        </c15:formulaRef>
                      </c:ext>
                    </c:extLst>
                    <c:strCache>
                      <c:ptCount val="1"/>
                      <c:pt idx="0">
                        <c:v>#REF!</c:v>
                      </c:pt>
                    </c:strCache>
                  </c:strRef>
                </c15:tx>
              </c15:filteredSeriesTitle>
            </c:ext>
            <c:ext xmlns:c16="http://schemas.microsoft.com/office/drawing/2014/chart" uri="{C3380CC4-5D6E-409C-BE32-E72D297353CC}">
              <c16:uniqueId val="{00000000-CF00-4030-BA75-1085B05CDB22}"/>
            </c:ext>
          </c:extLst>
        </c:ser>
        <c:dLbls>
          <c:showLegendKey val="0"/>
          <c:showVal val="0"/>
          <c:showCatName val="0"/>
          <c:showSerName val="0"/>
          <c:showPercent val="0"/>
          <c:showBubbleSize val="0"/>
        </c:dLbls>
        <c:smooth val="0"/>
        <c:axId val="-2029218296"/>
        <c:axId val="-2029214712"/>
      </c:lineChart>
      <c:catAx>
        <c:axId val="-2029218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accent6"/>
                </a:solidFill>
                <a:latin typeface="Arial" charset="0"/>
                <a:ea typeface="Arial" charset="0"/>
                <a:cs typeface="Arial" charset="0"/>
              </a:defRPr>
            </a:pPr>
            <a:endParaRPr lang="en-US"/>
          </a:p>
        </c:txPr>
        <c:crossAx val="-2029214712"/>
        <c:crosses val="autoZero"/>
        <c:auto val="1"/>
        <c:lblAlgn val="ctr"/>
        <c:lblOffset val="100"/>
        <c:noMultiLvlLbl val="0"/>
      </c:catAx>
      <c:valAx>
        <c:axId val="-2029214712"/>
        <c:scaling>
          <c:orientation val="minMax"/>
          <c:max val="50"/>
          <c:min val="30"/>
        </c:scaling>
        <c:delete val="1"/>
        <c:axPos val="l"/>
        <c:majorGridlines>
          <c:spPr>
            <a:ln w="9525" cap="flat" cmpd="sng" algn="ctr">
              <a:noFill/>
              <a:round/>
            </a:ln>
            <a:effectLst/>
          </c:spPr>
        </c:majorGridlines>
        <c:numFmt formatCode="0" sourceLinked="0"/>
        <c:majorTickMark val="none"/>
        <c:minorTickMark val="none"/>
        <c:tickLblPos val="nextTo"/>
        <c:crossAx val="-2029218296"/>
        <c:crosses val="autoZero"/>
        <c:crossBetween val="between"/>
        <c:majorUnit val="5"/>
      </c:valAx>
      <c:spPr>
        <a:noFill/>
        <a:ln w="25400">
          <a:noFill/>
        </a:ln>
        <a:effectLst/>
      </c:spPr>
    </c:plotArea>
    <c:plotVisOnly val="1"/>
    <c:dispBlanksAs val="gap"/>
    <c:showDLblsOverMax val="0"/>
  </c:chart>
  <c:spPr>
    <a:solidFill>
      <a:schemeClr val="bg1"/>
    </a:solidFill>
    <a:ln w="9525" cap="flat" cmpd="sng" algn="ctr">
      <a:noFill/>
      <a:round/>
    </a:ln>
    <a:effectLst/>
  </c:spPr>
  <c:txPr>
    <a:bodyPr/>
    <a:lstStyle/>
    <a:p>
      <a:pPr>
        <a:defRPr sz="1800">
          <a:solidFill>
            <a:schemeClr val="tx1">
              <a:lumMod val="75000"/>
            </a:schemeClr>
          </a:solidFill>
          <a:latin typeface="Arial" charset="0"/>
          <a:ea typeface="Arial" charset="0"/>
          <a:cs typeface="Arial"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75000"/>
                  </a:schemeClr>
                </a:solidFill>
                <a:latin typeface="Arial" charset="0"/>
                <a:ea typeface="Arial" charset="0"/>
                <a:cs typeface="Arial" charset="0"/>
              </a:defRPr>
            </a:pPr>
            <a:r>
              <a:rPr lang="en-US" b="1" dirty="0"/>
              <a:t>Average passing rates</a:t>
            </a:r>
            <a:r>
              <a:rPr lang="en-US" dirty="0"/>
              <a:t>, </a:t>
            </a:r>
          </a:p>
          <a:p>
            <a:pPr>
              <a:defRPr/>
            </a:pPr>
            <a:r>
              <a:rPr lang="en-US" dirty="0"/>
              <a:t>priority disciplines</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75000"/>
                </a:schemeClr>
              </a:solidFill>
              <a:latin typeface="Arial" charset="0"/>
              <a:ea typeface="Arial" charset="0"/>
              <a:cs typeface="Arial" charset="0"/>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5"/>
            <c:invertIfNegative val="0"/>
            <c:bubble3D val="0"/>
            <c:spPr>
              <a:solidFill>
                <a:schemeClr val="accent3"/>
              </a:solidFill>
              <a:ln>
                <a:noFill/>
              </a:ln>
              <a:effectLst/>
            </c:spPr>
            <c:extLst>
              <c:ext xmlns:c16="http://schemas.microsoft.com/office/drawing/2014/chart" uri="{C3380CC4-5D6E-409C-BE32-E72D297353CC}">
                <c16:uniqueId val="{00000001-E656-4E9D-8F3D-B214C7527477}"/>
              </c:ext>
            </c:extLst>
          </c:dPt>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schemeClr>
                    </a:solidFill>
                    <a:latin typeface="Arial" charset="0"/>
                    <a:ea typeface="Arial" charset="0"/>
                    <a:cs typeface="Arial"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Charts!$A$12:$A$17</c:f>
              <c:strCache>
                <c:ptCount val="6"/>
                <c:pt idx="0">
                  <c:v>Medicine, related fields</c:v>
                </c:pt>
                <c:pt idx="1">
                  <c:v>Sciences</c:v>
                </c:pt>
                <c:pt idx="2">
                  <c:v>Maritime</c:v>
                </c:pt>
                <c:pt idx="3">
                  <c:v>Engineering, technology</c:v>
                </c:pt>
                <c:pt idx="4">
                  <c:v>Agriculture, related fields</c:v>
                </c:pt>
                <c:pt idx="5">
                  <c:v>Teacher education</c:v>
                </c:pt>
              </c:strCache>
            </c:strRef>
          </c:cat>
          <c:val>
            <c:numRef>
              <c:f>Charts!$B$12:$B$17</c:f>
              <c:numCache>
                <c:formatCode>0</c:formatCode>
                <c:ptCount val="6"/>
                <c:pt idx="0">
                  <c:v>58.09</c:v>
                </c:pt>
                <c:pt idx="1">
                  <c:v>54.1</c:v>
                </c:pt>
                <c:pt idx="2">
                  <c:v>51.3</c:v>
                </c:pt>
                <c:pt idx="3">
                  <c:v>44.92</c:v>
                </c:pt>
                <c:pt idx="4">
                  <c:v>35.56</c:v>
                </c:pt>
                <c:pt idx="5">
                  <c:v>31.03</c:v>
                </c:pt>
              </c:numCache>
            </c:numRef>
          </c:val>
          <c:extLst>
            <c:ext xmlns:c16="http://schemas.microsoft.com/office/drawing/2014/chart" uri="{C3380CC4-5D6E-409C-BE32-E72D297353CC}">
              <c16:uniqueId val="{00000002-E656-4E9D-8F3D-B214C7527477}"/>
            </c:ext>
          </c:extLst>
        </c:ser>
        <c:dLbls>
          <c:showLegendKey val="0"/>
          <c:showVal val="0"/>
          <c:showCatName val="0"/>
          <c:showSerName val="0"/>
          <c:showPercent val="0"/>
          <c:showBubbleSize val="0"/>
        </c:dLbls>
        <c:gapWidth val="219"/>
        <c:overlap val="-27"/>
        <c:axId val="-2125104488"/>
        <c:axId val="-2125100904"/>
      </c:barChart>
      <c:catAx>
        <c:axId val="-2125104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accent6"/>
                </a:solidFill>
                <a:latin typeface="Arial" charset="0"/>
                <a:ea typeface="Arial" charset="0"/>
                <a:cs typeface="Arial" charset="0"/>
              </a:defRPr>
            </a:pPr>
            <a:endParaRPr lang="en-US"/>
          </a:p>
        </c:txPr>
        <c:crossAx val="-2125100904"/>
        <c:crosses val="autoZero"/>
        <c:auto val="1"/>
        <c:lblAlgn val="ctr"/>
        <c:lblOffset val="100"/>
        <c:noMultiLvlLbl val="0"/>
      </c:catAx>
      <c:valAx>
        <c:axId val="-2125100904"/>
        <c:scaling>
          <c:orientation val="minMax"/>
        </c:scaling>
        <c:delete val="1"/>
        <c:axPos val="l"/>
        <c:majorGridlines>
          <c:spPr>
            <a:ln w="9525" cap="flat" cmpd="sng" algn="ctr">
              <a:noFill/>
              <a:round/>
            </a:ln>
            <a:effectLst/>
          </c:spPr>
        </c:majorGridlines>
        <c:numFmt formatCode="0" sourceLinked="0"/>
        <c:majorTickMark val="none"/>
        <c:minorTickMark val="none"/>
        <c:tickLblPos val="nextTo"/>
        <c:crossAx val="-2125104488"/>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800">
          <a:solidFill>
            <a:schemeClr val="tx1">
              <a:lumMod val="75000"/>
            </a:schemeClr>
          </a:solidFill>
          <a:latin typeface="Arial" charset="0"/>
          <a:ea typeface="Arial" charset="0"/>
          <a:cs typeface="Arial"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75000"/>
                  </a:schemeClr>
                </a:solidFill>
                <a:latin typeface="Arial" charset="0"/>
                <a:ea typeface="Arial" charset="0"/>
                <a:cs typeface="Arial" charset="0"/>
              </a:defRPr>
            </a:pPr>
            <a:r>
              <a:rPr lang="en-US" b="1" dirty="0"/>
              <a:t>Elementary</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75000"/>
                </a:schemeClr>
              </a:solidFill>
              <a:latin typeface="Arial" charset="0"/>
              <a:ea typeface="Arial" charset="0"/>
              <a:cs typeface="Arial" charset="0"/>
            </a:defRPr>
          </a:pPr>
          <a:endParaRPr lang="en-US"/>
        </a:p>
      </c:txPr>
    </c:title>
    <c:autoTitleDeleted val="0"/>
    <c:plotArea>
      <c:layout/>
      <c:lineChart>
        <c:grouping val="standard"/>
        <c:varyColors val="0"/>
        <c:ser>
          <c:idx val="0"/>
          <c:order val="0"/>
          <c:tx>
            <c:strRef>
              <c:f>Charts!$B$20</c:f>
              <c:strCache>
                <c:ptCount val="1"/>
                <c:pt idx="0">
                  <c:v>First-time takers</c:v>
                </c:pt>
              </c:strCache>
            </c:strRef>
          </c:tx>
          <c:spPr>
            <a:ln w="28575" cap="rnd">
              <a:solidFill>
                <a:schemeClr val="accent1"/>
              </a:solidFill>
              <a:round/>
            </a:ln>
            <a:effectLst/>
          </c:spPr>
          <c:marker>
            <c:symbol val="none"/>
          </c:marker>
          <c:dPt>
            <c:idx val="9"/>
            <c:marker>
              <c:symbol val="circle"/>
              <c:size val="5"/>
              <c:spPr>
                <a:solidFill>
                  <a:schemeClr val="accent1"/>
                </a:solidFill>
                <a:ln w="9525">
                  <a:solidFill>
                    <a:schemeClr val="accent1"/>
                  </a:solidFill>
                </a:ln>
                <a:effectLst/>
              </c:spPr>
            </c:marker>
            <c:bubble3D val="0"/>
            <c:spPr>
              <a:ln w="28575" cap="rnd">
                <a:noFill/>
                <a:round/>
              </a:ln>
              <a:effectLst/>
            </c:spPr>
            <c:extLst>
              <c:ext xmlns:c16="http://schemas.microsoft.com/office/drawing/2014/chart" uri="{C3380CC4-5D6E-409C-BE32-E72D297353CC}">
                <c16:uniqueId val="{00000001-E624-4F3F-BFE9-ED9C17F4D9EE}"/>
              </c:ext>
            </c:extLst>
          </c:dPt>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schemeClr>
                    </a:solidFill>
                    <a:latin typeface="Arial" charset="0"/>
                    <a:ea typeface="Arial" charset="0"/>
                    <a:cs typeface="Arial"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Charts!$A$21:$A$30</c:f>
              <c:strCache>
                <c:ptCount val="10"/>
                <c:pt idx="0">
                  <c:v>2009</c:v>
                </c:pt>
                <c:pt idx="1">
                  <c:v>2010</c:v>
                </c:pt>
                <c:pt idx="2">
                  <c:v>2011</c:v>
                </c:pt>
                <c:pt idx="3">
                  <c:v>2012</c:v>
                </c:pt>
                <c:pt idx="4">
                  <c:v>2013</c:v>
                </c:pt>
                <c:pt idx="5">
                  <c:v>2014</c:v>
                </c:pt>
                <c:pt idx="6">
                  <c:v>2015</c:v>
                </c:pt>
                <c:pt idx="7">
                  <c:v>2016</c:v>
                </c:pt>
                <c:pt idx="8">
                  <c:v>2017</c:v>
                </c:pt>
                <c:pt idx="9">
                  <c:v>Average</c:v>
                </c:pt>
              </c:strCache>
            </c:strRef>
          </c:cat>
          <c:val>
            <c:numRef>
              <c:f>Charts!$B$21:$B$30</c:f>
              <c:numCache>
                <c:formatCode>General</c:formatCode>
                <c:ptCount val="10"/>
                <c:pt idx="0">
                  <c:v>39</c:v>
                </c:pt>
                <c:pt idx="1">
                  <c:v>37</c:v>
                </c:pt>
                <c:pt idx="2">
                  <c:v>44</c:v>
                </c:pt>
                <c:pt idx="3">
                  <c:v>72</c:v>
                </c:pt>
                <c:pt idx="4">
                  <c:v>58</c:v>
                </c:pt>
                <c:pt idx="5">
                  <c:v>62</c:v>
                </c:pt>
                <c:pt idx="6">
                  <c:v>55</c:v>
                </c:pt>
                <c:pt idx="7">
                  <c:v>52</c:v>
                </c:pt>
                <c:pt idx="8">
                  <c:v>32</c:v>
                </c:pt>
                <c:pt idx="9" formatCode="0">
                  <c:v>50.111111111111107</c:v>
                </c:pt>
              </c:numCache>
            </c:numRef>
          </c:val>
          <c:smooth val="0"/>
          <c:extLst>
            <c:ext xmlns:c16="http://schemas.microsoft.com/office/drawing/2014/chart" uri="{C3380CC4-5D6E-409C-BE32-E72D297353CC}">
              <c16:uniqueId val="{00000002-E624-4F3F-BFE9-ED9C17F4D9EE}"/>
            </c:ext>
          </c:extLst>
        </c:ser>
        <c:ser>
          <c:idx val="1"/>
          <c:order val="1"/>
          <c:tx>
            <c:strRef>
              <c:f>Charts!$C$20</c:f>
              <c:strCache>
                <c:ptCount val="1"/>
                <c:pt idx="0">
                  <c:v>All takers</c:v>
                </c:pt>
              </c:strCache>
            </c:strRef>
          </c:tx>
          <c:spPr>
            <a:ln w="28575" cap="rnd">
              <a:solidFill>
                <a:schemeClr val="accent2"/>
              </a:solidFill>
              <a:round/>
            </a:ln>
            <a:effectLst/>
          </c:spPr>
          <c:marker>
            <c:symbol val="none"/>
          </c:marker>
          <c:dPt>
            <c:idx val="9"/>
            <c:marker>
              <c:symbol val="circle"/>
              <c:size val="5"/>
              <c:spPr>
                <a:solidFill>
                  <a:schemeClr val="accent2"/>
                </a:solidFill>
                <a:ln w="9525">
                  <a:noFill/>
                </a:ln>
                <a:effectLst/>
              </c:spPr>
            </c:marker>
            <c:bubble3D val="0"/>
            <c:spPr>
              <a:ln w="28575" cap="rnd">
                <a:noFill/>
                <a:round/>
              </a:ln>
              <a:effectLst/>
            </c:spPr>
            <c:extLst>
              <c:ext xmlns:c16="http://schemas.microsoft.com/office/drawing/2014/chart" uri="{C3380CC4-5D6E-409C-BE32-E72D297353CC}">
                <c16:uniqueId val="{00000004-E624-4F3F-BFE9-ED9C17F4D9EE}"/>
              </c:ext>
            </c:extLst>
          </c:dPt>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schemeClr>
                    </a:solidFill>
                    <a:latin typeface="Arial" charset="0"/>
                    <a:ea typeface="Arial" charset="0"/>
                    <a:cs typeface="Arial" charset="0"/>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Charts!$A$21:$A$30</c:f>
              <c:strCache>
                <c:ptCount val="10"/>
                <c:pt idx="0">
                  <c:v>2009</c:v>
                </c:pt>
                <c:pt idx="1">
                  <c:v>2010</c:v>
                </c:pt>
                <c:pt idx="2">
                  <c:v>2011</c:v>
                </c:pt>
                <c:pt idx="3">
                  <c:v>2012</c:v>
                </c:pt>
                <c:pt idx="4">
                  <c:v>2013</c:v>
                </c:pt>
                <c:pt idx="5">
                  <c:v>2014</c:v>
                </c:pt>
                <c:pt idx="6">
                  <c:v>2015</c:v>
                </c:pt>
                <c:pt idx="7">
                  <c:v>2016</c:v>
                </c:pt>
                <c:pt idx="8">
                  <c:v>2017</c:v>
                </c:pt>
                <c:pt idx="9">
                  <c:v>Average</c:v>
                </c:pt>
              </c:strCache>
            </c:strRef>
          </c:cat>
          <c:val>
            <c:numRef>
              <c:f>Charts!$C$21:$C$30</c:f>
              <c:numCache>
                <c:formatCode>General</c:formatCode>
                <c:ptCount val="10"/>
                <c:pt idx="0">
                  <c:v>21</c:v>
                </c:pt>
                <c:pt idx="1">
                  <c:v>18</c:v>
                </c:pt>
                <c:pt idx="2">
                  <c:v>21</c:v>
                </c:pt>
                <c:pt idx="3">
                  <c:v>48</c:v>
                </c:pt>
                <c:pt idx="4">
                  <c:v>31</c:v>
                </c:pt>
                <c:pt idx="5">
                  <c:v>34</c:v>
                </c:pt>
                <c:pt idx="6">
                  <c:v>30</c:v>
                </c:pt>
                <c:pt idx="7">
                  <c:v>29</c:v>
                </c:pt>
                <c:pt idx="8">
                  <c:v>11</c:v>
                </c:pt>
                <c:pt idx="9" formatCode="0">
                  <c:v>27</c:v>
                </c:pt>
              </c:numCache>
            </c:numRef>
          </c:val>
          <c:smooth val="0"/>
          <c:extLst>
            <c:ext xmlns:c16="http://schemas.microsoft.com/office/drawing/2014/chart" uri="{C3380CC4-5D6E-409C-BE32-E72D297353CC}">
              <c16:uniqueId val="{00000005-E624-4F3F-BFE9-ED9C17F4D9EE}"/>
            </c:ext>
          </c:extLst>
        </c:ser>
        <c:dLbls>
          <c:showLegendKey val="0"/>
          <c:showVal val="0"/>
          <c:showCatName val="0"/>
          <c:showSerName val="0"/>
          <c:showPercent val="0"/>
          <c:showBubbleSize val="0"/>
        </c:dLbls>
        <c:smooth val="0"/>
        <c:axId val="-2030201736"/>
        <c:axId val="-2030198136"/>
      </c:lineChart>
      <c:catAx>
        <c:axId val="-2030201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accent6"/>
                </a:solidFill>
                <a:latin typeface="Arial" charset="0"/>
                <a:ea typeface="Arial" charset="0"/>
                <a:cs typeface="Arial" charset="0"/>
              </a:defRPr>
            </a:pPr>
            <a:endParaRPr lang="en-US"/>
          </a:p>
        </c:txPr>
        <c:crossAx val="-2030198136"/>
        <c:crosses val="autoZero"/>
        <c:auto val="1"/>
        <c:lblAlgn val="ctr"/>
        <c:lblOffset val="100"/>
        <c:noMultiLvlLbl val="0"/>
      </c:catAx>
      <c:valAx>
        <c:axId val="-2030198136"/>
        <c:scaling>
          <c:orientation val="minMax"/>
        </c:scaling>
        <c:delete val="1"/>
        <c:axPos val="l"/>
        <c:majorGridlines>
          <c:spPr>
            <a:ln w="9525" cap="flat" cmpd="sng" algn="ctr">
              <a:noFill/>
              <a:round/>
            </a:ln>
            <a:effectLst/>
          </c:spPr>
        </c:majorGridlines>
        <c:numFmt formatCode="General" sourceLinked="0"/>
        <c:majorTickMark val="none"/>
        <c:minorTickMark val="none"/>
        <c:tickLblPos val="nextTo"/>
        <c:crossAx val="-20302017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75000"/>
                </a:schemeClr>
              </a:solidFill>
              <a:latin typeface="Arial" charset="0"/>
              <a:ea typeface="Arial" charset="0"/>
              <a:cs typeface="Arial"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800">
          <a:solidFill>
            <a:schemeClr val="tx1">
              <a:lumMod val="75000"/>
            </a:schemeClr>
          </a:solidFill>
          <a:latin typeface="Arial" charset="0"/>
          <a:ea typeface="Arial" charset="0"/>
          <a:cs typeface="Arial"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bg1"/>
                </a:solidFill>
                <a:latin typeface="Arial" charset="0"/>
                <a:ea typeface="Arial" charset="0"/>
                <a:cs typeface="Arial" charset="0"/>
              </a:defRPr>
            </a:pPr>
            <a:r>
              <a:rPr lang="en-US" b="1" dirty="0">
                <a:solidFill>
                  <a:schemeClr val="bg1"/>
                </a:solidFill>
              </a:rPr>
              <a:t>Secondary</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bg1"/>
              </a:solidFill>
              <a:latin typeface="Arial" charset="0"/>
              <a:ea typeface="Arial" charset="0"/>
              <a:cs typeface="Arial" charset="0"/>
            </a:defRPr>
          </a:pPr>
          <a:endParaRPr lang="en-US"/>
        </a:p>
      </c:txPr>
    </c:title>
    <c:autoTitleDeleted val="0"/>
    <c:plotArea>
      <c:layout/>
      <c:lineChart>
        <c:grouping val="standard"/>
        <c:varyColors val="0"/>
        <c:ser>
          <c:idx val="0"/>
          <c:order val="0"/>
          <c:tx>
            <c:strRef>
              <c:f>Charts!$B$33</c:f>
              <c:strCache>
                <c:ptCount val="1"/>
                <c:pt idx="0">
                  <c:v>First-time takers</c:v>
                </c:pt>
              </c:strCache>
            </c:strRef>
          </c:tx>
          <c:spPr>
            <a:ln w="28575" cap="rnd">
              <a:solidFill>
                <a:schemeClr val="accent1"/>
              </a:solidFill>
              <a:round/>
            </a:ln>
            <a:effectLst/>
          </c:spPr>
          <c:marker>
            <c:symbol val="none"/>
          </c:marker>
          <c:dPt>
            <c:idx val="9"/>
            <c:marker>
              <c:symbol val="circle"/>
              <c:size val="5"/>
              <c:spPr>
                <a:solidFill>
                  <a:schemeClr val="accent1"/>
                </a:solidFill>
                <a:ln w="9525">
                  <a:solidFill>
                    <a:schemeClr val="accent1"/>
                  </a:solidFill>
                </a:ln>
                <a:effectLst/>
              </c:spPr>
            </c:marker>
            <c:bubble3D val="0"/>
            <c:spPr>
              <a:ln w="28575" cap="rnd">
                <a:noFill/>
                <a:round/>
              </a:ln>
              <a:effectLst/>
            </c:spPr>
            <c:extLst>
              <c:ext xmlns:c16="http://schemas.microsoft.com/office/drawing/2014/chart" uri="{C3380CC4-5D6E-409C-BE32-E72D297353CC}">
                <c16:uniqueId val="{00000001-BFB0-4FE6-87D8-AA19530792DE}"/>
              </c:ext>
            </c:extLst>
          </c:dPt>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schemeClr>
                    </a:solidFill>
                    <a:latin typeface="Arial" charset="0"/>
                    <a:ea typeface="Arial" charset="0"/>
                    <a:cs typeface="Arial"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Charts!$A$34:$A$43</c:f>
              <c:strCache>
                <c:ptCount val="10"/>
                <c:pt idx="0">
                  <c:v>2009</c:v>
                </c:pt>
                <c:pt idx="1">
                  <c:v>2010</c:v>
                </c:pt>
                <c:pt idx="2">
                  <c:v>2011</c:v>
                </c:pt>
                <c:pt idx="3">
                  <c:v>2012</c:v>
                </c:pt>
                <c:pt idx="4">
                  <c:v>2013</c:v>
                </c:pt>
                <c:pt idx="5">
                  <c:v>2014</c:v>
                </c:pt>
                <c:pt idx="6">
                  <c:v>2015</c:v>
                </c:pt>
                <c:pt idx="7">
                  <c:v>2016</c:v>
                </c:pt>
                <c:pt idx="8">
                  <c:v>2017</c:v>
                </c:pt>
                <c:pt idx="9">
                  <c:v>Average</c:v>
                </c:pt>
              </c:strCache>
            </c:strRef>
          </c:cat>
          <c:val>
            <c:numRef>
              <c:f>Charts!$B$34:$B$43</c:f>
              <c:numCache>
                <c:formatCode>General</c:formatCode>
                <c:ptCount val="10"/>
                <c:pt idx="0">
                  <c:v>50</c:v>
                </c:pt>
                <c:pt idx="1">
                  <c:v>46</c:v>
                </c:pt>
                <c:pt idx="2">
                  <c:v>52</c:v>
                </c:pt>
                <c:pt idx="3">
                  <c:v>61</c:v>
                </c:pt>
                <c:pt idx="4">
                  <c:v>64</c:v>
                </c:pt>
                <c:pt idx="5">
                  <c:v>58</c:v>
                </c:pt>
                <c:pt idx="6">
                  <c:v>62</c:v>
                </c:pt>
                <c:pt idx="7">
                  <c:v>58</c:v>
                </c:pt>
                <c:pt idx="8">
                  <c:v>50</c:v>
                </c:pt>
                <c:pt idx="9" formatCode="0">
                  <c:v>55.666666666666472</c:v>
                </c:pt>
              </c:numCache>
            </c:numRef>
          </c:val>
          <c:smooth val="0"/>
          <c:extLst>
            <c:ext xmlns:c16="http://schemas.microsoft.com/office/drawing/2014/chart" uri="{C3380CC4-5D6E-409C-BE32-E72D297353CC}">
              <c16:uniqueId val="{00000002-BFB0-4FE6-87D8-AA19530792DE}"/>
            </c:ext>
          </c:extLst>
        </c:ser>
        <c:ser>
          <c:idx val="1"/>
          <c:order val="1"/>
          <c:tx>
            <c:strRef>
              <c:f>Charts!$C$33</c:f>
              <c:strCache>
                <c:ptCount val="1"/>
                <c:pt idx="0">
                  <c:v>All takers</c:v>
                </c:pt>
              </c:strCache>
            </c:strRef>
          </c:tx>
          <c:spPr>
            <a:ln w="28575" cap="rnd">
              <a:solidFill>
                <a:schemeClr val="accent2"/>
              </a:solidFill>
              <a:round/>
            </a:ln>
            <a:effectLst/>
          </c:spPr>
          <c:marker>
            <c:symbol val="none"/>
          </c:marker>
          <c:dPt>
            <c:idx val="9"/>
            <c:marker>
              <c:symbol val="circle"/>
              <c:size val="5"/>
              <c:spPr>
                <a:solidFill>
                  <a:schemeClr val="accent2"/>
                </a:solidFill>
                <a:ln w="9525">
                  <a:solidFill>
                    <a:schemeClr val="accent2"/>
                  </a:solidFill>
                </a:ln>
                <a:effectLst/>
              </c:spPr>
            </c:marker>
            <c:bubble3D val="0"/>
            <c:spPr>
              <a:ln w="28575" cap="rnd">
                <a:noFill/>
                <a:round/>
              </a:ln>
              <a:effectLst/>
            </c:spPr>
            <c:extLst>
              <c:ext xmlns:c16="http://schemas.microsoft.com/office/drawing/2014/chart" uri="{C3380CC4-5D6E-409C-BE32-E72D297353CC}">
                <c16:uniqueId val="{00000004-BFB0-4FE6-87D8-AA19530792DE}"/>
              </c:ext>
            </c:extLst>
          </c:dPt>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schemeClr>
                    </a:solidFill>
                    <a:latin typeface="Arial" charset="0"/>
                    <a:ea typeface="Arial" charset="0"/>
                    <a:cs typeface="Arial" charset="0"/>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Charts!$A$34:$A$43</c:f>
              <c:strCache>
                <c:ptCount val="10"/>
                <c:pt idx="0">
                  <c:v>2009</c:v>
                </c:pt>
                <c:pt idx="1">
                  <c:v>2010</c:v>
                </c:pt>
                <c:pt idx="2">
                  <c:v>2011</c:v>
                </c:pt>
                <c:pt idx="3">
                  <c:v>2012</c:v>
                </c:pt>
                <c:pt idx="4">
                  <c:v>2013</c:v>
                </c:pt>
                <c:pt idx="5">
                  <c:v>2014</c:v>
                </c:pt>
                <c:pt idx="6">
                  <c:v>2015</c:v>
                </c:pt>
                <c:pt idx="7">
                  <c:v>2016</c:v>
                </c:pt>
                <c:pt idx="8">
                  <c:v>2017</c:v>
                </c:pt>
                <c:pt idx="9">
                  <c:v>Average</c:v>
                </c:pt>
              </c:strCache>
            </c:strRef>
          </c:cat>
          <c:val>
            <c:numRef>
              <c:f>Charts!$C$34:$C$43</c:f>
              <c:numCache>
                <c:formatCode>General</c:formatCode>
                <c:ptCount val="10"/>
                <c:pt idx="0">
                  <c:v>29</c:v>
                </c:pt>
                <c:pt idx="1">
                  <c:v>26</c:v>
                </c:pt>
                <c:pt idx="2">
                  <c:v>30</c:v>
                </c:pt>
                <c:pt idx="3">
                  <c:v>37</c:v>
                </c:pt>
                <c:pt idx="4">
                  <c:v>40</c:v>
                </c:pt>
                <c:pt idx="5">
                  <c:v>33</c:v>
                </c:pt>
                <c:pt idx="6">
                  <c:v>38</c:v>
                </c:pt>
                <c:pt idx="7">
                  <c:v>35</c:v>
                </c:pt>
                <c:pt idx="8">
                  <c:v>26</c:v>
                </c:pt>
                <c:pt idx="9" formatCode="0">
                  <c:v>32.666666666666472</c:v>
                </c:pt>
              </c:numCache>
            </c:numRef>
          </c:val>
          <c:smooth val="0"/>
          <c:extLst>
            <c:ext xmlns:c16="http://schemas.microsoft.com/office/drawing/2014/chart" uri="{C3380CC4-5D6E-409C-BE32-E72D297353CC}">
              <c16:uniqueId val="{00000005-BFB0-4FE6-87D8-AA19530792DE}"/>
            </c:ext>
          </c:extLst>
        </c:ser>
        <c:dLbls>
          <c:showLegendKey val="0"/>
          <c:showVal val="0"/>
          <c:showCatName val="0"/>
          <c:showSerName val="0"/>
          <c:showPercent val="0"/>
          <c:showBubbleSize val="0"/>
        </c:dLbls>
        <c:smooth val="0"/>
        <c:axId val="-2124485928"/>
        <c:axId val="-2028501112"/>
      </c:lineChart>
      <c:catAx>
        <c:axId val="-2124485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accent6"/>
                </a:solidFill>
                <a:latin typeface="Arial" charset="0"/>
                <a:ea typeface="Arial" charset="0"/>
                <a:cs typeface="Arial" charset="0"/>
              </a:defRPr>
            </a:pPr>
            <a:endParaRPr lang="en-US"/>
          </a:p>
        </c:txPr>
        <c:crossAx val="-2028501112"/>
        <c:crosses val="autoZero"/>
        <c:auto val="1"/>
        <c:lblAlgn val="ctr"/>
        <c:lblOffset val="100"/>
        <c:noMultiLvlLbl val="0"/>
      </c:catAx>
      <c:valAx>
        <c:axId val="-2028501112"/>
        <c:scaling>
          <c:orientation val="minMax"/>
        </c:scaling>
        <c:delete val="1"/>
        <c:axPos val="l"/>
        <c:majorGridlines>
          <c:spPr>
            <a:ln w="9525" cap="flat" cmpd="sng" algn="ctr">
              <a:noFill/>
              <a:round/>
            </a:ln>
            <a:effectLst/>
          </c:spPr>
        </c:majorGridlines>
        <c:numFmt formatCode="General" sourceLinked="0"/>
        <c:majorTickMark val="none"/>
        <c:minorTickMark val="none"/>
        <c:tickLblPos val="nextTo"/>
        <c:crossAx val="-21244859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75000"/>
                </a:schemeClr>
              </a:solidFill>
              <a:latin typeface="Arial" charset="0"/>
              <a:ea typeface="Arial" charset="0"/>
              <a:cs typeface="Arial"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800">
          <a:solidFill>
            <a:schemeClr val="tx1">
              <a:lumMod val="75000"/>
            </a:schemeClr>
          </a:solidFill>
          <a:latin typeface="Arial" charset="0"/>
          <a:ea typeface="Arial" charset="0"/>
          <a:cs typeface="Arial"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Charts!$B$46</c:f>
              <c:strCache>
                <c:ptCount val="1"/>
                <c:pt idx="0">
                  <c:v>Below national passing rate (NPR)</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Arial" charset="0"/>
                    <a:ea typeface="Arial" charset="0"/>
                    <a:cs typeface="Arial"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Charts!$A$47:$A$48</c:f>
              <c:strCache>
                <c:ptCount val="2"/>
                <c:pt idx="0">
                  <c:v>Elementary</c:v>
                </c:pt>
                <c:pt idx="1">
                  <c:v>Secondary</c:v>
                </c:pt>
              </c:strCache>
            </c:strRef>
          </c:cat>
          <c:val>
            <c:numRef>
              <c:f>Charts!$B$47:$B$48</c:f>
              <c:numCache>
                <c:formatCode>General</c:formatCode>
                <c:ptCount val="2"/>
                <c:pt idx="0">
                  <c:v>497</c:v>
                </c:pt>
                <c:pt idx="1">
                  <c:v>637</c:v>
                </c:pt>
              </c:numCache>
            </c:numRef>
          </c:val>
          <c:extLst>
            <c:ext xmlns:c16="http://schemas.microsoft.com/office/drawing/2014/chart" uri="{C3380CC4-5D6E-409C-BE32-E72D297353CC}">
              <c16:uniqueId val="{00000000-90FE-4EB9-AF96-64DAD88B46D0}"/>
            </c:ext>
          </c:extLst>
        </c:ser>
        <c:ser>
          <c:idx val="1"/>
          <c:order val="1"/>
          <c:tx>
            <c:strRef>
              <c:f>Charts!$C$46</c:f>
              <c:strCache>
                <c:ptCount val="1"/>
                <c:pt idx="0">
                  <c:v>At or above NPR</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schemeClr>
                    </a:solidFill>
                    <a:latin typeface="Arial" charset="0"/>
                    <a:ea typeface="Arial" charset="0"/>
                    <a:cs typeface="Arial"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Charts!$A$47:$A$48</c:f>
              <c:strCache>
                <c:ptCount val="2"/>
                <c:pt idx="0">
                  <c:v>Elementary</c:v>
                </c:pt>
                <c:pt idx="1">
                  <c:v>Secondary</c:v>
                </c:pt>
              </c:strCache>
            </c:strRef>
          </c:cat>
          <c:val>
            <c:numRef>
              <c:f>Charts!$C$47:$C$48</c:f>
              <c:numCache>
                <c:formatCode>General</c:formatCode>
                <c:ptCount val="2"/>
                <c:pt idx="0">
                  <c:v>527</c:v>
                </c:pt>
                <c:pt idx="1">
                  <c:v>621</c:v>
                </c:pt>
              </c:numCache>
            </c:numRef>
          </c:val>
          <c:extLst>
            <c:ext xmlns:c16="http://schemas.microsoft.com/office/drawing/2014/chart" uri="{C3380CC4-5D6E-409C-BE32-E72D297353CC}">
              <c16:uniqueId val="{00000001-90FE-4EB9-AF96-64DAD88B46D0}"/>
            </c:ext>
          </c:extLst>
        </c:ser>
        <c:dLbls>
          <c:showLegendKey val="0"/>
          <c:showVal val="0"/>
          <c:showCatName val="0"/>
          <c:showSerName val="0"/>
          <c:showPercent val="0"/>
          <c:showBubbleSize val="0"/>
        </c:dLbls>
        <c:gapWidth val="150"/>
        <c:overlap val="100"/>
        <c:axId val="-2027695640"/>
        <c:axId val="-2029487624"/>
      </c:barChart>
      <c:catAx>
        <c:axId val="-2027695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accent6"/>
                </a:solidFill>
                <a:latin typeface="Arial" charset="0"/>
                <a:ea typeface="Arial" charset="0"/>
                <a:cs typeface="Arial" charset="0"/>
              </a:defRPr>
            </a:pPr>
            <a:endParaRPr lang="en-US"/>
          </a:p>
        </c:txPr>
        <c:crossAx val="-2029487624"/>
        <c:crosses val="autoZero"/>
        <c:auto val="1"/>
        <c:lblAlgn val="ctr"/>
        <c:lblOffset val="100"/>
        <c:noMultiLvlLbl val="0"/>
      </c:catAx>
      <c:valAx>
        <c:axId val="-2029487624"/>
        <c:scaling>
          <c:orientation val="minMax"/>
        </c:scaling>
        <c:delete val="1"/>
        <c:axPos val="l"/>
        <c:majorGridlines>
          <c:spPr>
            <a:ln w="9525" cap="flat" cmpd="sng" algn="ctr">
              <a:noFill/>
              <a:round/>
            </a:ln>
            <a:effectLst/>
          </c:spPr>
        </c:majorGridlines>
        <c:numFmt formatCode="0%" sourceLinked="1"/>
        <c:majorTickMark val="none"/>
        <c:minorTickMark val="none"/>
        <c:tickLblPos val="nextTo"/>
        <c:crossAx val="-20276956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75000"/>
                </a:schemeClr>
              </a:solidFill>
              <a:latin typeface="Arial" charset="0"/>
              <a:ea typeface="Arial" charset="0"/>
              <a:cs typeface="Arial"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800">
          <a:solidFill>
            <a:schemeClr val="tx1">
              <a:lumMod val="75000"/>
            </a:schemeClr>
          </a:solidFill>
          <a:latin typeface="Arial" charset="0"/>
          <a:ea typeface="Arial" charset="0"/>
          <a:cs typeface="Arial"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75000"/>
                  </a:schemeClr>
                </a:solidFill>
                <a:latin typeface="Arial" charset="0"/>
                <a:ea typeface="Arial" charset="0"/>
                <a:cs typeface="Arial" charset="0"/>
              </a:defRPr>
            </a:pPr>
            <a:r>
              <a:rPr lang="en-US" b="1" dirty="0"/>
              <a:t>Elementary</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75000"/>
                </a:schemeClr>
              </a:solidFill>
              <a:latin typeface="Arial" charset="0"/>
              <a:ea typeface="Arial" charset="0"/>
              <a:cs typeface="Arial" charset="0"/>
            </a:defRPr>
          </a:pPr>
          <a:endParaRPr lang="en-US"/>
        </a:p>
      </c:txPr>
    </c:title>
    <c:autoTitleDeleted val="0"/>
    <c:plotArea>
      <c:layout/>
      <c:barChart>
        <c:barDir val="col"/>
        <c:grouping val="percentStacked"/>
        <c:varyColors val="0"/>
        <c:ser>
          <c:idx val="0"/>
          <c:order val="0"/>
          <c:tx>
            <c:strRef>
              <c:f>Charts!$B$51</c:f>
              <c:strCache>
                <c:ptCount val="1"/>
                <c:pt idx="0">
                  <c:v>Below national passing rate (NPR)</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Arial" charset="0"/>
                    <a:ea typeface="Arial" charset="0"/>
                    <a:cs typeface="Arial"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Charts!$A$52:$A$69</c:f>
              <c:strCache>
                <c:ptCount val="18"/>
                <c:pt idx="0">
                  <c:v>I-Ilocos Region</c:v>
                </c:pt>
                <c:pt idx="1">
                  <c:v>II-Cagayan Valley</c:v>
                </c:pt>
                <c:pt idx="2">
                  <c:v>CAR</c:v>
                </c:pt>
                <c:pt idx="3">
                  <c:v>III-Central Luzon</c:v>
                </c:pt>
                <c:pt idx="4">
                  <c:v>NCR</c:v>
                </c:pt>
                <c:pt idx="5">
                  <c:v>Calabarzon</c:v>
                </c:pt>
                <c:pt idx="6">
                  <c:v>Mimaropa</c:v>
                </c:pt>
                <c:pt idx="7">
                  <c:v>V-Bicol Region</c:v>
                </c:pt>
                <c:pt idx="8">
                  <c:v>VI-Western Visayas</c:v>
                </c:pt>
                <c:pt idx="9">
                  <c:v>VII-Central Visayas</c:v>
                </c:pt>
                <c:pt idx="10">
                  <c:v>VIII-Eastern Visayas</c:v>
                </c:pt>
                <c:pt idx="11">
                  <c:v>IX-Zamboanga Peninsula</c:v>
                </c:pt>
                <c:pt idx="12">
                  <c:v>X-Northern Mindanao</c:v>
                </c:pt>
                <c:pt idx="13">
                  <c:v>XI-Davao Region</c:v>
                </c:pt>
                <c:pt idx="14">
                  <c:v>XII-Soccsksargen</c:v>
                </c:pt>
                <c:pt idx="15">
                  <c:v>XIII-Caraga</c:v>
                </c:pt>
                <c:pt idx="16">
                  <c:v>ARMM</c:v>
                </c:pt>
                <c:pt idx="17">
                  <c:v>Total</c:v>
                </c:pt>
              </c:strCache>
            </c:strRef>
          </c:cat>
          <c:val>
            <c:numRef>
              <c:f>Charts!$B$52:$B$69</c:f>
              <c:numCache>
                <c:formatCode>General</c:formatCode>
                <c:ptCount val="18"/>
                <c:pt idx="0">
                  <c:v>33</c:v>
                </c:pt>
                <c:pt idx="1">
                  <c:v>27</c:v>
                </c:pt>
                <c:pt idx="2">
                  <c:v>6</c:v>
                </c:pt>
                <c:pt idx="3">
                  <c:v>46</c:v>
                </c:pt>
                <c:pt idx="4">
                  <c:v>32</c:v>
                </c:pt>
                <c:pt idx="5">
                  <c:v>51</c:v>
                </c:pt>
                <c:pt idx="6">
                  <c:v>15</c:v>
                </c:pt>
                <c:pt idx="7">
                  <c:v>43</c:v>
                </c:pt>
                <c:pt idx="8">
                  <c:v>22</c:v>
                </c:pt>
                <c:pt idx="9">
                  <c:v>25</c:v>
                </c:pt>
                <c:pt idx="10">
                  <c:v>29</c:v>
                </c:pt>
                <c:pt idx="11">
                  <c:v>44</c:v>
                </c:pt>
                <c:pt idx="12">
                  <c:v>25</c:v>
                </c:pt>
                <c:pt idx="13">
                  <c:v>15</c:v>
                </c:pt>
                <c:pt idx="14">
                  <c:v>22</c:v>
                </c:pt>
                <c:pt idx="15">
                  <c:v>30</c:v>
                </c:pt>
                <c:pt idx="16">
                  <c:v>32</c:v>
                </c:pt>
                <c:pt idx="17">
                  <c:v>497</c:v>
                </c:pt>
              </c:numCache>
            </c:numRef>
          </c:val>
          <c:extLst>
            <c:ext xmlns:c16="http://schemas.microsoft.com/office/drawing/2014/chart" uri="{C3380CC4-5D6E-409C-BE32-E72D297353CC}">
              <c16:uniqueId val="{00000000-656D-4505-8E80-276002253B62}"/>
            </c:ext>
          </c:extLst>
        </c:ser>
        <c:ser>
          <c:idx val="1"/>
          <c:order val="1"/>
          <c:tx>
            <c:strRef>
              <c:f>Charts!$C$51</c:f>
              <c:strCache>
                <c:ptCount val="1"/>
                <c:pt idx="0">
                  <c:v>At or above NPR</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schemeClr>
                    </a:solidFill>
                    <a:latin typeface="Arial" charset="0"/>
                    <a:ea typeface="Arial" charset="0"/>
                    <a:cs typeface="Arial"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Charts!$A$52:$A$69</c:f>
              <c:strCache>
                <c:ptCount val="18"/>
                <c:pt idx="0">
                  <c:v>I-Ilocos Region</c:v>
                </c:pt>
                <c:pt idx="1">
                  <c:v>II-Cagayan Valley</c:v>
                </c:pt>
                <c:pt idx="2">
                  <c:v>CAR</c:v>
                </c:pt>
                <c:pt idx="3">
                  <c:v>III-Central Luzon</c:v>
                </c:pt>
                <c:pt idx="4">
                  <c:v>NCR</c:v>
                </c:pt>
                <c:pt idx="5">
                  <c:v>Calabarzon</c:v>
                </c:pt>
                <c:pt idx="6">
                  <c:v>Mimaropa</c:v>
                </c:pt>
                <c:pt idx="7">
                  <c:v>V-Bicol Region</c:v>
                </c:pt>
                <c:pt idx="8">
                  <c:v>VI-Western Visayas</c:v>
                </c:pt>
                <c:pt idx="9">
                  <c:v>VII-Central Visayas</c:v>
                </c:pt>
                <c:pt idx="10">
                  <c:v>VIII-Eastern Visayas</c:v>
                </c:pt>
                <c:pt idx="11">
                  <c:v>IX-Zamboanga Peninsula</c:v>
                </c:pt>
                <c:pt idx="12">
                  <c:v>X-Northern Mindanao</c:v>
                </c:pt>
                <c:pt idx="13">
                  <c:v>XI-Davao Region</c:v>
                </c:pt>
                <c:pt idx="14">
                  <c:v>XII-Soccsksargen</c:v>
                </c:pt>
                <c:pt idx="15">
                  <c:v>XIII-Caraga</c:v>
                </c:pt>
                <c:pt idx="16">
                  <c:v>ARMM</c:v>
                </c:pt>
                <c:pt idx="17">
                  <c:v>Total</c:v>
                </c:pt>
              </c:strCache>
            </c:strRef>
          </c:cat>
          <c:val>
            <c:numRef>
              <c:f>Charts!$C$52:$C$69</c:f>
              <c:numCache>
                <c:formatCode>General</c:formatCode>
                <c:ptCount val="18"/>
                <c:pt idx="0">
                  <c:v>25</c:v>
                </c:pt>
                <c:pt idx="1">
                  <c:v>16</c:v>
                </c:pt>
                <c:pt idx="2">
                  <c:v>17</c:v>
                </c:pt>
                <c:pt idx="3">
                  <c:v>50</c:v>
                </c:pt>
                <c:pt idx="4">
                  <c:v>64</c:v>
                </c:pt>
                <c:pt idx="5">
                  <c:v>69</c:v>
                </c:pt>
                <c:pt idx="6">
                  <c:v>13</c:v>
                </c:pt>
                <c:pt idx="7">
                  <c:v>32</c:v>
                </c:pt>
                <c:pt idx="8">
                  <c:v>55</c:v>
                </c:pt>
                <c:pt idx="9">
                  <c:v>60</c:v>
                </c:pt>
                <c:pt idx="10">
                  <c:v>25</c:v>
                </c:pt>
                <c:pt idx="11">
                  <c:v>14</c:v>
                </c:pt>
                <c:pt idx="12">
                  <c:v>29</c:v>
                </c:pt>
                <c:pt idx="13">
                  <c:v>28</c:v>
                </c:pt>
                <c:pt idx="14">
                  <c:v>17</c:v>
                </c:pt>
                <c:pt idx="15">
                  <c:v>9</c:v>
                </c:pt>
                <c:pt idx="16">
                  <c:v>4</c:v>
                </c:pt>
                <c:pt idx="17">
                  <c:v>527</c:v>
                </c:pt>
              </c:numCache>
            </c:numRef>
          </c:val>
          <c:extLst>
            <c:ext xmlns:c16="http://schemas.microsoft.com/office/drawing/2014/chart" uri="{C3380CC4-5D6E-409C-BE32-E72D297353CC}">
              <c16:uniqueId val="{00000001-656D-4505-8E80-276002253B62}"/>
            </c:ext>
          </c:extLst>
        </c:ser>
        <c:dLbls>
          <c:showLegendKey val="0"/>
          <c:showVal val="0"/>
          <c:showCatName val="0"/>
          <c:showSerName val="0"/>
          <c:showPercent val="0"/>
          <c:showBubbleSize val="0"/>
        </c:dLbls>
        <c:gapWidth val="150"/>
        <c:overlap val="100"/>
        <c:axId val="-2026373608"/>
        <c:axId val="-2025891912"/>
      </c:barChart>
      <c:catAx>
        <c:axId val="-2026373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accent6"/>
                </a:solidFill>
                <a:latin typeface="Arial" charset="0"/>
                <a:ea typeface="Arial" charset="0"/>
                <a:cs typeface="Arial" charset="0"/>
              </a:defRPr>
            </a:pPr>
            <a:endParaRPr lang="en-US"/>
          </a:p>
        </c:txPr>
        <c:crossAx val="-2025891912"/>
        <c:crosses val="autoZero"/>
        <c:auto val="1"/>
        <c:lblAlgn val="ctr"/>
        <c:lblOffset val="100"/>
        <c:noMultiLvlLbl val="0"/>
      </c:catAx>
      <c:valAx>
        <c:axId val="-2025891912"/>
        <c:scaling>
          <c:orientation val="minMax"/>
        </c:scaling>
        <c:delete val="1"/>
        <c:axPos val="l"/>
        <c:majorGridlines>
          <c:spPr>
            <a:ln w="9525" cap="flat" cmpd="sng" algn="ctr">
              <a:noFill/>
              <a:round/>
            </a:ln>
            <a:effectLst/>
          </c:spPr>
        </c:majorGridlines>
        <c:numFmt formatCode="0%" sourceLinked="1"/>
        <c:majorTickMark val="none"/>
        <c:minorTickMark val="none"/>
        <c:tickLblPos val="nextTo"/>
        <c:crossAx val="-20263736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75000"/>
                </a:schemeClr>
              </a:solidFill>
              <a:latin typeface="Arial" charset="0"/>
              <a:ea typeface="Arial" charset="0"/>
              <a:cs typeface="Arial"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800">
          <a:solidFill>
            <a:schemeClr val="tx1">
              <a:lumMod val="75000"/>
            </a:schemeClr>
          </a:solidFill>
          <a:latin typeface="Arial" charset="0"/>
          <a:ea typeface="Arial" charset="0"/>
          <a:cs typeface="Arial" charset="0"/>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75000"/>
                  </a:schemeClr>
                </a:solidFill>
                <a:latin typeface="Arial" charset="0"/>
                <a:ea typeface="Arial" charset="0"/>
                <a:cs typeface="Arial" charset="0"/>
              </a:defRPr>
            </a:pPr>
            <a:r>
              <a:rPr lang="en-US" b="1" dirty="0"/>
              <a:t>Secondary</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75000"/>
                </a:schemeClr>
              </a:solidFill>
              <a:latin typeface="Arial" charset="0"/>
              <a:ea typeface="Arial" charset="0"/>
              <a:cs typeface="Arial" charset="0"/>
            </a:defRPr>
          </a:pPr>
          <a:endParaRPr lang="en-US"/>
        </a:p>
      </c:txPr>
    </c:title>
    <c:autoTitleDeleted val="0"/>
    <c:plotArea>
      <c:layout/>
      <c:barChart>
        <c:barDir val="col"/>
        <c:grouping val="percentStacked"/>
        <c:varyColors val="0"/>
        <c:ser>
          <c:idx val="0"/>
          <c:order val="0"/>
          <c:tx>
            <c:strRef>
              <c:f>Charts!$B$72</c:f>
              <c:strCache>
                <c:ptCount val="1"/>
                <c:pt idx="0">
                  <c:v>Below national passing rate (NPR)</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Arial" charset="0"/>
                    <a:ea typeface="Arial" charset="0"/>
                    <a:cs typeface="Arial"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Charts!$A$73:$A$90</c:f>
              <c:strCache>
                <c:ptCount val="18"/>
                <c:pt idx="0">
                  <c:v>I-Ilocos Region</c:v>
                </c:pt>
                <c:pt idx="1">
                  <c:v>II-Cagayan Valley</c:v>
                </c:pt>
                <c:pt idx="2">
                  <c:v>CAR</c:v>
                </c:pt>
                <c:pt idx="3">
                  <c:v>III-Central Luzon</c:v>
                </c:pt>
                <c:pt idx="4">
                  <c:v>NCR</c:v>
                </c:pt>
                <c:pt idx="5">
                  <c:v>Calabarzon</c:v>
                </c:pt>
                <c:pt idx="6">
                  <c:v>Mimaropa</c:v>
                </c:pt>
                <c:pt idx="7">
                  <c:v>V-Bicol Region</c:v>
                </c:pt>
                <c:pt idx="8">
                  <c:v>VI-Western Visayas</c:v>
                </c:pt>
                <c:pt idx="9">
                  <c:v>VII-Central Visayas</c:v>
                </c:pt>
                <c:pt idx="10">
                  <c:v>VIII-Eastern Visayas</c:v>
                </c:pt>
                <c:pt idx="11">
                  <c:v>IX-Zamboanga Peninsula</c:v>
                </c:pt>
                <c:pt idx="12">
                  <c:v>X-Northern Mindanao</c:v>
                </c:pt>
                <c:pt idx="13">
                  <c:v>XI-Davao Region</c:v>
                </c:pt>
                <c:pt idx="14">
                  <c:v>XII-Soccsksargen</c:v>
                </c:pt>
                <c:pt idx="15">
                  <c:v>XIII-Caraga</c:v>
                </c:pt>
                <c:pt idx="16">
                  <c:v>ARMM</c:v>
                </c:pt>
                <c:pt idx="17">
                  <c:v>Total</c:v>
                </c:pt>
              </c:strCache>
            </c:strRef>
          </c:cat>
          <c:val>
            <c:numRef>
              <c:f>Charts!$B$73:$B$90</c:f>
              <c:numCache>
                <c:formatCode>General</c:formatCode>
                <c:ptCount val="18"/>
                <c:pt idx="0">
                  <c:v>42</c:v>
                </c:pt>
                <c:pt idx="1">
                  <c:v>25</c:v>
                </c:pt>
                <c:pt idx="2">
                  <c:v>11</c:v>
                </c:pt>
                <c:pt idx="3">
                  <c:v>52</c:v>
                </c:pt>
                <c:pt idx="4">
                  <c:v>52</c:v>
                </c:pt>
                <c:pt idx="5">
                  <c:v>60</c:v>
                </c:pt>
                <c:pt idx="6">
                  <c:v>19</c:v>
                </c:pt>
                <c:pt idx="7">
                  <c:v>56</c:v>
                </c:pt>
                <c:pt idx="8">
                  <c:v>52</c:v>
                </c:pt>
                <c:pt idx="9">
                  <c:v>33</c:v>
                </c:pt>
                <c:pt idx="10">
                  <c:v>40</c:v>
                </c:pt>
                <c:pt idx="11">
                  <c:v>49</c:v>
                </c:pt>
                <c:pt idx="12">
                  <c:v>29</c:v>
                </c:pt>
                <c:pt idx="13">
                  <c:v>22</c:v>
                </c:pt>
                <c:pt idx="14">
                  <c:v>27</c:v>
                </c:pt>
                <c:pt idx="15">
                  <c:v>29</c:v>
                </c:pt>
                <c:pt idx="16">
                  <c:v>39</c:v>
                </c:pt>
                <c:pt idx="17">
                  <c:v>637</c:v>
                </c:pt>
              </c:numCache>
            </c:numRef>
          </c:val>
          <c:extLst>
            <c:ext xmlns:c16="http://schemas.microsoft.com/office/drawing/2014/chart" uri="{C3380CC4-5D6E-409C-BE32-E72D297353CC}">
              <c16:uniqueId val="{00000000-9EA7-4AFC-BCAB-20D21D817F2F}"/>
            </c:ext>
          </c:extLst>
        </c:ser>
        <c:ser>
          <c:idx val="1"/>
          <c:order val="1"/>
          <c:tx>
            <c:strRef>
              <c:f>Charts!$C$72</c:f>
              <c:strCache>
                <c:ptCount val="1"/>
                <c:pt idx="0">
                  <c:v>At or above NPR</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schemeClr>
                    </a:solidFill>
                    <a:latin typeface="Arial" charset="0"/>
                    <a:ea typeface="Arial" charset="0"/>
                    <a:cs typeface="Arial"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Charts!$A$73:$A$90</c:f>
              <c:strCache>
                <c:ptCount val="18"/>
                <c:pt idx="0">
                  <c:v>I-Ilocos Region</c:v>
                </c:pt>
                <c:pt idx="1">
                  <c:v>II-Cagayan Valley</c:v>
                </c:pt>
                <c:pt idx="2">
                  <c:v>CAR</c:v>
                </c:pt>
                <c:pt idx="3">
                  <c:v>III-Central Luzon</c:v>
                </c:pt>
                <c:pt idx="4">
                  <c:v>NCR</c:v>
                </c:pt>
                <c:pt idx="5">
                  <c:v>Calabarzon</c:v>
                </c:pt>
                <c:pt idx="6">
                  <c:v>Mimaropa</c:v>
                </c:pt>
                <c:pt idx="7">
                  <c:v>V-Bicol Region</c:v>
                </c:pt>
                <c:pt idx="8">
                  <c:v>VI-Western Visayas</c:v>
                </c:pt>
                <c:pt idx="9">
                  <c:v>VII-Central Visayas</c:v>
                </c:pt>
                <c:pt idx="10">
                  <c:v>VIII-Eastern Visayas</c:v>
                </c:pt>
                <c:pt idx="11">
                  <c:v>IX-Zamboanga Peninsula</c:v>
                </c:pt>
                <c:pt idx="12">
                  <c:v>X-Northern Mindanao</c:v>
                </c:pt>
                <c:pt idx="13">
                  <c:v>XI-Davao Region</c:v>
                </c:pt>
                <c:pt idx="14">
                  <c:v>XII-Soccsksargen</c:v>
                </c:pt>
                <c:pt idx="15">
                  <c:v>XIII-Caraga</c:v>
                </c:pt>
                <c:pt idx="16">
                  <c:v>ARMM</c:v>
                </c:pt>
                <c:pt idx="17">
                  <c:v>Total</c:v>
                </c:pt>
              </c:strCache>
            </c:strRef>
          </c:cat>
          <c:val>
            <c:numRef>
              <c:f>Charts!$C$73:$C$90</c:f>
              <c:numCache>
                <c:formatCode>General</c:formatCode>
                <c:ptCount val="18"/>
                <c:pt idx="0">
                  <c:v>27</c:v>
                </c:pt>
                <c:pt idx="1">
                  <c:v>24</c:v>
                </c:pt>
                <c:pt idx="2">
                  <c:v>19</c:v>
                </c:pt>
                <c:pt idx="3">
                  <c:v>64</c:v>
                </c:pt>
                <c:pt idx="4">
                  <c:v>124</c:v>
                </c:pt>
                <c:pt idx="5">
                  <c:v>88</c:v>
                </c:pt>
                <c:pt idx="6">
                  <c:v>15</c:v>
                </c:pt>
                <c:pt idx="7">
                  <c:v>35</c:v>
                </c:pt>
                <c:pt idx="8">
                  <c:v>55</c:v>
                </c:pt>
                <c:pt idx="9">
                  <c:v>64</c:v>
                </c:pt>
                <c:pt idx="10">
                  <c:v>16</c:v>
                </c:pt>
                <c:pt idx="11">
                  <c:v>5</c:v>
                </c:pt>
                <c:pt idx="12">
                  <c:v>25</c:v>
                </c:pt>
                <c:pt idx="13">
                  <c:v>37</c:v>
                </c:pt>
                <c:pt idx="14">
                  <c:v>14</c:v>
                </c:pt>
                <c:pt idx="15">
                  <c:v>8</c:v>
                </c:pt>
                <c:pt idx="16">
                  <c:v>1</c:v>
                </c:pt>
                <c:pt idx="17">
                  <c:v>621</c:v>
                </c:pt>
              </c:numCache>
            </c:numRef>
          </c:val>
          <c:extLst>
            <c:ext xmlns:c16="http://schemas.microsoft.com/office/drawing/2014/chart" uri="{C3380CC4-5D6E-409C-BE32-E72D297353CC}">
              <c16:uniqueId val="{00000001-9EA7-4AFC-BCAB-20D21D817F2F}"/>
            </c:ext>
          </c:extLst>
        </c:ser>
        <c:dLbls>
          <c:showLegendKey val="0"/>
          <c:showVal val="0"/>
          <c:showCatName val="0"/>
          <c:showSerName val="0"/>
          <c:showPercent val="0"/>
          <c:showBubbleSize val="0"/>
        </c:dLbls>
        <c:gapWidth val="150"/>
        <c:overlap val="100"/>
        <c:axId val="-2029055672"/>
        <c:axId val="-2027772680"/>
      </c:barChart>
      <c:catAx>
        <c:axId val="-2029055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accent6"/>
                </a:solidFill>
                <a:latin typeface="Arial" charset="0"/>
                <a:ea typeface="Arial" charset="0"/>
                <a:cs typeface="Arial" charset="0"/>
              </a:defRPr>
            </a:pPr>
            <a:endParaRPr lang="en-US"/>
          </a:p>
        </c:txPr>
        <c:crossAx val="-2027772680"/>
        <c:crosses val="autoZero"/>
        <c:auto val="1"/>
        <c:lblAlgn val="ctr"/>
        <c:lblOffset val="100"/>
        <c:noMultiLvlLbl val="0"/>
      </c:catAx>
      <c:valAx>
        <c:axId val="-2027772680"/>
        <c:scaling>
          <c:orientation val="minMax"/>
        </c:scaling>
        <c:delete val="1"/>
        <c:axPos val="l"/>
        <c:majorGridlines>
          <c:spPr>
            <a:ln w="9525" cap="flat" cmpd="sng" algn="ctr">
              <a:noFill/>
              <a:round/>
            </a:ln>
            <a:effectLst/>
          </c:spPr>
        </c:majorGridlines>
        <c:numFmt formatCode="0%" sourceLinked="1"/>
        <c:majorTickMark val="none"/>
        <c:minorTickMark val="none"/>
        <c:tickLblPos val="nextTo"/>
        <c:crossAx val="-20290556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75000"/>
                </a:schemeClr>
              </a:solidFill>
              <a:latin typeface="Arial" charset="0"/>
              <a:ea typeface="Arial" charset="0"/>
              <a:cs typeface="Arial"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800">
          <a:solidFill>
            <a:schemeClr val="tx1">
              <a:lumMod val="75000"/>
            </a:schemeClr>
          </a:solidFill>
          <a:latin typeface="Arial" charset="0"/>
          <a:ea typeface="Arial" charset="0"/>
          <a:cs typeface="Arial"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2" dt="2017-08-22T16:00:07.040" idx="1">
    <p:pos x="5667" y="1045"/>
    <p:text>for regional disparities - this is only a pressing issue if we can show that those regions with poor performing TEIs also have teacher shortages and poor NAT performance.</p:text>
    <p:extLst>
      <p:ext uri="{C676402C-5697-4E1C-873F-D02D1690AC5C}">
        <p15:threadingInfo xmlns:p15="http://schemas.microsoft.com/office/powerpoint/2012/main" timeZoneBias="-480"/>
      </p:ext>
    </p:extLst>
  </p:cm>
  <p:cm authorId="8" dt="2017-08-23T14:37:31.260" idx="1">
    <p:pos x="5667" y="1141"/>
    <p:text>Reworded for now =)</p:text>
    <p:extLst>
      <p:ext uri="{C676402C-5697-4E1C-873F-D02D1690AC5C}">
        <p15:threadingInfo xmlns:p15="http://schemas.microsoft.com/office/powerpoint/2012/main" timeZoneBias="-480">
          <p15:parentCm authorId="2" idx="1"/>
        </p15:threadingInfo>
      </p:ext>
    </p:extLst>
  </p:cm>
  <p:cm authorId="3" dt="2017-08-22T16:01:15.607" idx="1">
    <p:pos x="2361" y="3210"/>
    <p:text>For more graduates falling behind can we say this just based on our numbers?</p:text>
    <p:extLst>
      <p:ext uri="{C676402C-5697-4E1C-873F-D02D1690AC5C}">
        <p15:threadingInfo xmlns:p15="http://schemas.microsoft.com/office/powerpoint/2012/main" timeZoneBias="-480"/>
      </p:ext>
    </p:extLst>
  </p:cm>
  <p:cm authorId="7" dt="2017-08-23T14:37:18.265" idx="1">
    <p:pos x="2361" y="3306"/>
    <p:text>Yes, year on year,</p:text>
    <p:extLst>
      <p:ext uri="{C676402C-5697-4E1C-873F-D02D1690AC5C}">
        <p15:threadingInfo xmlns:p15="http://schemas.microsoft.com/office/powerpoint/2012/main" timeZoneBias="-480">
          <p15:parentCm authorId="3" idx="1"/>
        </p15:threadingInfo>
      </p:ext>
    </p:extLst>
  </p:cm>
  <p:cm authorId="4" dt="2017-08-22T16:01:44.600" idx="1">
    <p:pos x="5763" y="1141"/>
    <p:text>if we say that TEIs are reliable - communications-wise it doesn't send a strong signal. I suggest rewording this to something that says that we know the usual suspects.</p:text>
    <p:extLst>
      <p:ext uri="{C676402C-5697-4E1C-873F-D02D1690AC5C}">
        <p15:threadingInfo xmlns:p15="http://schemas.microsoft.com/office/powerpoint/2012/main" timeZoneBias="-480"/>
      </p:ext>
    </p:extLst>
  </p:cm>
  <p:cm authorId="6" dt="2017-08-23T14:34:43.263" idx="1">
    <p:pos x="5763" y="1237"/>
    <p:text>Done</p:text>
    <p:extLst>
      <p:ext uri="{C676402C-5697-4E1C-873F-D02D1690AC5C}">
        <p15:threadingInfo xmlns:p15="http://schemas.microsoft.com/office/powerpoint/2012/main" timeZoneBias="-480">
          <p15:parentCm authorId="4" idx="1"/>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5" dt="2017-08-22T16:03:03.427" idx="1">
    <p:pos x="1133" y="1549"/>
    <p:text>Accountability should be coupled with incentives. But I think for now, we need to just say that we recommend closing down bad performing TEIs and start with removing funding from public TEIs </p:text>
    <p:extLst>
      <p:ext uri="{C676402C-5697-4E1C-873F-D02D1690AC5C}">
        <p15:threadingInfo xmlns:p15="http://schemas.microsoft.com/office/powerpoint/2012/main" timeZoneBias="-480"/>
      </p:ext>
    </p:extLst>
  </p:cm>
  <p:cm authorId="9" dt="2017-08-23T14:37:54.064" idx="1">
    <p:pos x="1133" y="1645"/>
    <p:text>Yes =)</p:text>
    <p:extLst>
      <p:ext uri="{C676402C-5697-4E1C-873F-D02D1690AC5C}">
        <p15:threadingInfo xmlns:p15="http://schemas.microsoft.com/office/powerpoint/2012/main" timeZoneBias="-480">
          <p15:parentCm authorId="5" idx="1"/>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7-08-22T15:56:47.105" idx="1">
    <p:pos x="10" y="10"/>
    <p:text>Is there a rationale for the position of the points across the x axis? Is there an x-axis? Perhaps you should include non COEs and CODs and highlight where the COEs and CODs are in the plot to make the point that COEs and CODs do well as expected.</p:text>
    <p:extLst>
      <p:ext uri="{C676402C-5697-4E1C-873F-D02D1690AC5C}">
        <p15:threadingInfo xmlns:p15="http://schemas.microsoft.com/office/powerpoint/2012/main" timeZoneBias="-480"/>
      </p:ext>
    </p:extLst>
  </p:cm>
  <p:cm authorId="11" dt="2017-08-23T14:55:52.584" idx="1">
    <p:pos x="10" y="106"/>
    <p:text>The x-axis is just the lineup of TEIs. I've added na lang din the average national passing rate, for reference.</p:text>
    <p:extLst>
      <p:ext uri="{C676402C-5697-4E1C-873F-D02D1690AC5C}">
        <p15:threadingInfo xmlns:p15="http://schemas.microsoft.com/office/powerpoint/2012/main" timeZoneBias="-480">
          <p15:parentCm authorId="1" idx="1"/>
        </p15:threadingInfo>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0" dt="2017-08-23T17:22:48.641" idx="12">
    <p:pos x="6000" y="0"/>
    <p:text>Let’s reach out to these TEIs and inform them that we’re mentioning them in a public forum. Note individual (non-)responses.</p:text>
  </p:cm>
  <p:cm authorId="10" dt="2017-08-23T14:38:59.513" idx="1">
    <p:pos x="6000" y="96"/>
    <p:text>Yes, we are. Tracking na rin their responses. =)</p:text>
    <p:extLst>
      <p:ext uri="{C676402C-5697-4E1C-873F-D02D1690AC5C}">
        <p15:threadingInfo xmlns:p15="http://schemas.microsoft.com/office/powerpoint/2012/main" timeZoneBias="-480">
          <p15:parentCm authorId="0" idx="12"/>
        </p15:threadingInfo>
      </p:ext>
    </p:extLst>
  </p:cm>
</p:cmLst>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43F0A0-94E2-9042-B68D-BBBB1B2CDEB2}" type="doc">
      <dgm:prSet loTypeId="urn:microsoft.com/office/officeart/2005/8/layout/default" loCatId="" qsTypeId="urn:microsoft.com/office/officeart/2005/8/quickstyle/simple2" qsCatId="simple" csTypeId="urn:microsoft.com/office/officeart/2005/8/colors/colorful1" csCatId="colorful" phldr="1"/>
      <dgm:spPr/>
      <dgm:t>
        <a:bodyPr/>
        <a:lstStyle/>
        <a:p>
          <a:endParaRPr lang="en-US"/>
        </a:p>
      </dgm:t>
    </dgm:pt>
    <dgm:pt modelId="{D332634C-C4B4-0746-B7C8-CBB51B11B9BA}">
      <dgm:prSet phldrT="[Text]" custT="1"/>
      <dgm:spPr/>
      <dgm:t>
        <a:bodyPr/>
        <a:lstStyle/>
        <a:p>
          <a:pPr>
            <a:spcBef>
              <a:spcPts val="0"/>
            </a:spcBef>
            <a:spcAft>
              <a:spcPts val="0"/>
            </a:spcAft>
          </a:pPr>
          <a:r>
            <a:rPr lang="en-US" sz="2800" dirty="0"/>
            <a:t>Guide consumers </a:t>
          </a:r>
        </a:p>
        <a:p>
          <a:pPr>
            <a:spcBef>
              <a:spcPts val="0"/>
            </a:spcBef>
            <a:spcAft>
              <a:spcPts val="0"/>
            </a:spcAft>
          </a:pPr>
          <a:r>
            <a:rPr lang="en-US" sz="2800" dirty="0"/>
            <a:t>in their choice of TEI</a:t>
          </a:r>
        </a:p>
      </dgm:t>
    </dgm:pt>
    <dgm:pt modelId="{2A6B1045-27C0-0945-8419-2B5DA12D62DC}" type="parTrans" cxnId="{637ACDB1-DCDB-DF42-9002-FFCB04112170}">
      <dgm:prSet/>
      <dgm:spPr/>
      <dgm:t>
        <a:bodyPr/>
        <a:lstStyle/>
        <a:p>
          <a:pPr>
            <a:spcBef>
              <a:spcPts val="0"/>
            </a:spcBef>
            <a:spcAft>
              <a:spcPts val="0"/>
            </a:spcAft>
          </a:pPr>
          <a:endParaRPr lang="en-US" sz="2800"/>
        </a:p>
      </dgm:t>
    </dgm:pt>
    <dgm:pt modelId="{02DC7324-2E2F-A143-83BE-8B9A61E1DE90}" type="sibTrans" cxnId="{637ACDB1-DCDB-DF42-9002-FFCB04112170}">
      <dgm:prSet/>
      <dgm:spPr/>
      <dgm:t>
        <a:bodyPr/>
        <a:lstStyle/>
        <a:p>
          <a:pPr>
            <a:spcBef>
              <a:spcPts val="0"/>
            </a:spcBef>
            <a:spcAft>
              <a:spcPts val="0"/>
            </a:spcAft>
          </a:pPr>
          <a:endParaRPr lang="en-US" sz="2800"/>
        </a:p>
      </dgm:t>
    </dgm:pt>
    <dgm:pt modelId="{0AEBA111-A9CD-7E44-A78A-945A8CE4695A}">
      <dgm:prSet phldrT="[Text]" custT="1"/>
      <dgm:spPr/>
      <dgm:t>
        <a:bodyPr/>
        <a:lstStyle/>
        <a:p>
          <a:pPr>
            <a:spcBef>
              <a:spcPts val="0"/>
            </a:spcBef>
            <a:spcAft>
              <a:spcPts val="0"/>
            </a:spcAft>
          </a:pPr>
          <a:r>
            <a:rPr lang="en-US" sz="2800" dirty="0"/>
            <a:t>Create demand-side pressure for TEI improvement</a:t>
          </a:r>
        </a:p>
      </dgm:t>
    </dgm:pt>
    <dgm:pt modelId="{08C669E3-085C-F34A-8349-D8E485B69ECA}" type="parTrans" cxnId="{5BE51D9F-A727-7E41-84B2-F571C02757BE}">
      <dgm:prSet/>
      <dgm:spPr/>
      <dgm:t>
        <a:bodyPr/>
        <a:lstStyle/>
        <a:p>
          <a:pPr>
            <a:spcBef>
              <a:spcPts val="0"/>
            </a:spcBef>
            <a:spcAft>
              <a:spcPts val="0"/>
            </a:spcAft>
          </a:pPr>
          <a:endParaRPr lang="en-US" sz="2800"/>
        </a:p>
      </dgm:t>
    </dgm:pt>
    <dgm:pt modelId="{D76F435C-CC92-EE48-8F5F-C8BFE300F979}" type="sibTrans" cxnId="{5BE51D9F-A727-7E41-84B2-F571C02757BE}">
      <dgm:prSet/>
      <dgm:spPr/>
      <dgm:t>
        <a:bodyPr/>
        <a:lstStyle/>
        <a:p>
          <a:pPr>
            <a:spcBef>
              <a:spcPts val="0"/>
            </a:spcBef>
            <a:spcAft>
              <a:spcPts val="0"/>
            </a:spcAft>
          </a:pPr>
          <a:endParaRPr lang="en-US" sz="2800"/>
        </a:p>
      </dgm:t>
    </dgm:pt>
    <dgm:pt modelId="{4F726EBD-0481-0446-861B-99DC9D51E31F}">
      <dgm:prSet phldrT="[Text]" custT="1"/>
      <dgm:spPr/>
      <dgm:t>
        <a:bodyPr/>
        <a:lstStyle/>
        <a:p>
          <a:pPr>
            <a:spcBef>
              <a:spcPts val="0"/>
            </a:spcBef>
            <a:spcAft>
              <a:spcPts val="0"/>
            </a:spcAft>
          </a:pPr>
          <a:r>
            <a:rPr lang="en-US" sz="2800" dirty="0"/>
            <a:t>Inform policy development </a:t>
          </a:r>
        </a:p>
        <a:p>
          <a:pPr>
            <a:spcBef>
              <a:spcPts val="0"/>
            </a:spcBef>
            <a:spcAft>
              <a:spcPts val="0"/>
            </a:spcAft>
          </a:pPr>
          <a:r>
            <a:rPr lang="en-US" sz="2800" dirty="0"/>
            <a:t>for teacher quality</a:t>
          </a:r>
        </a:p>
      </dgm:t>
    </dgm:pt>
    <dgm:pt modelId="{42D7CCD7-FCA6-9840-B0E4-6E007731CA28}" type="parTrans" cxnId="{08A5046F-1C48-3F46-BA52-D24789DC1B09}">
      <dgm:prSet/>
      <dgm:spPr/>
      <dgm:t>
        <a:bodyPr/>
        <a:lstStyle/>
        <a:p>
          <a:pPr>
            <a:spcBef>
              <a:spcPts val="0"/>
            </a:spcBef>
            <a:spcAft>
              <a:spcPts val="0"/>
            </a:spcAft>
          </a:pPr>
          <a:endParaRPr lang="en-US" sz="2800"/>
        </a:p>
      </dgm:t>
    </dgm:pt>
    <dgm:pt modelId="{4BD29F29-94AC-0144-9891-1DF0792FA078}" type="sibTrans" cxnId="{08A5046F-1C48-3F46-BA52-D24789DC1B09}">
      <dgm:prSet/>
      <dgm:spPr/>
      <dgm:t>
        <a:bodyPr/>
        <a:lstStyle/>
        <a:p>
          <a:pPr>
            <a:spcBef>
              <a:spcPts val="0"/>
            </a:spcBef>
            <a:spcAft>
              <a:spcPts val="0"/>
            </a:spcAft>
          </a:pPr>
          <a:endParaRPr lang="en-US" sz="2800"/>
        </a:p>
      </dgm:t>
    </dgm:pt>
    <dgm:pt modelId="{F7511FCB-2ABA-2544-86A7-61397728C518}">
      <dgm:prSet phldrT="[Text]" custT="1"/>
      <dgm:spPr/>
      <dgm:t>
        <a:bodyPr/>
        <a:lstStyle/>
        <a:p>
          <a:pPr>
            <a:spcBef>
              <a:spcPts val="0"/>
            </a:spcBef>
            <a:spcAft>
              <a:spcPts val="0"/>
            </a:spcAft>
          </a:pPr>
          <a:r>
            <a:rPr lang="en-US" sz="2800" dirty="0"/>
            <a:t>Maintain a database for TEI performance monitoring</a:t>
          </a:r>
        </a:p>
      </dgm:t>
    </dgm:pt>
    <dgm:pt modelId="{9E90E686-187F-5140-9330-254685072AB3}" type="parTrans" cxnId="{2A39CE9F-37E2-0840-A6AD-BE0EB844FDEF}">
      <dgm:prSet/>
      <dgm:spPr/>
      <dgm:t>
        <a:bodyPr/>
        <a:lstStyle/>
        <a:p>
          <a:pPr>
            <a:spcBef>
              <a:spcPts val="0"/>
            </a:spcBef>
            <a:spcAft>
              <a:spcPts val="0"/>
            </a:spcAft>
          </a:pPr>
          <a:endParaRPr lang="en-US" sz="2800"/>
        </a:p>
      </dgm:t>
    </dgm:pt>
    <dgm:pt modelId="{1FEF501D-418A-3D41-BFF9-B610CCD1F039}" type="sibTrans" cxnId="{2A39CE9F-37E2-0840-A6AD-BE0EB844FDEF}">
      <dgm:prSet/>
      <dgm:spPr/>
      <dgm:t>
        <a:bodyPr/>
        <a:lstStyle/>
        <a:p>
          <a:pPr>
            <a:spcBef>
              <a:spcPts val="0"/>
            </a:spcBef>
            <a:spcAft>
              <a:spcPts val="0"/>
            </a:spcAft>
          </a:pPr>
          <a:endParaRPr lang="en-US" sz="2800"/>
        </a:p>
      </dgm:t>
    </dgm:pt>
    <dgm:pt modelId="{E09C9BBE-6975-C348-BFA1-1BA7D726085A}" type="pres">
      <dgm:prSet presAssocID="{CD43F0A0-94E2-9042-B68D-BBBB1B2CDEB2}" presName="diagram" presStyleCnt="0">
        <dgm:presLayoutVars>
          <dgm:dir/>
          <dgm:resizeHandles val="exact"/>
        </dgm:presLayoutVars>
      </dgm:prSet>
      <dgm:spPr/>
    </dgm:pt>
    <dgm:pt modelId="{68B85B6F-30D1-2347-B86A-359577092BDB}" type="pres">
      <dgm:prSet presAssocID="{F7511FCB-2ABA-2544-86A7-61397728C518}" presName="node" presStyleLbl="node1" presStyleIdx="0" presStyleCnt="4">
        <dgm:presLayoutVars>
          <dgm:bulletEnabled val="1"/>
        </dgm:presLayoutVars>
      </dgm:prSet>
      <dgm:spPr/>
    </dgm:pt>
    <dgm:pt modelId="{AA46C3EF-AA06-664E-A092-096FE47BAC0D}" type="pres">
      <dgm:prSet presAssocID="{1FEF501D-418A-3D41-BFF9-B610CCD1F039}" presName="sibTrans" presStyleCnt="0"/>
      <dgm:spPr/>
    </dgm:pt>
    <dgm:pt modelId="{58C1583F-4FBE-6149-B9A0-36D464783344}" type="pres">
      <dgm:prSet presAssocID="{D332634C-C4B4-0746-B7C8-CBB51B11B9BA}" presName="node" presStyleLbl="node1" presStyleIdx="1" presStyleCnt="4">
        <dgm:presLayoutVars>
          <dgm:bulletEnabled val="1"/>
        </dgm:presLayoutVars>
      </dgm:prSet>
      <dgm:spPr/>
    </dgm:pt>
    <dgm:pt modelId="{07D0C689-0684-BF45-9C97-81DC2D9512A3}" type="pres">
      <dgm:prSet presAssocID="{02DC7324-2E2F-A143-83BE-8B9A61E1DE90}" presName="sibTrans" presStyleCnt="0"/>
      <dgm:spPr/>
    </dgm:pt>
    <dgm:pt modelId="{C50183E1-9254-BB43-AE9F-8DE007737451}" type="pres">
      <dgm:prSet presAssocID="{0AEBA111-A9CD-7E44-A78A-945A8CE4695A}" presName="node" presStyleLbl="node1" presStyleIdx="2" presStyleCnt="4">
        <dgm:presLayoutVars>
          <dgm:bulletEnabled val="1"/>
        </dgm:presLayoutVars>
      </dgm:prSet>
      <dgm:spPr/>
    </dgm:pt>
    <dgm:pt modelId="{5E62C75B-6F9D-4142-900D-AA711EC0D368}" type="pres">
      <dgm:prSet presAssocID="{D76F435C-CC92-EE48-8F5F-C8BFE300F979}" presName="sibTrans" presStyleCnt="0"/>
      <dgm:spPr/>
    </dgm:pt>
    <dgm:pt modelId="{A6241EBE-B589-F344-A669-94F7A086520E}" type="pres">
      <dgm:prSet presAssocID="{4F726EBD-0481-0446-861B-99DC9D51E31F}" presName="node" presStyleLbl="node1" presStyleIdx="3" presStyleCnt="4">
        <dgm:presLayoutVars>
          <dgm:bulletEnabled val="1"/>
        </dgm:presLayoutVars>
      </dgm:prSet>
      <dgm:spPr/>
    </dgm:pt>
  </dgm:ptLst>
  <dgm:cxnLst>
    <dgm:cxn modelId="{8EE40016-5D73-3045-95D5-8EFE9204CD50}" type="presOf" srcId="{F7511FCB-2ABA-2544-86A7-61397728C518}" destId="{68B85B6F-30D1-2347-B86A-359577092BDB}" srcOrd="0" destOrd="0" presId="urn:microsoft.com/office/officeart/2005/8/layout/default"/>
    <dgm:cxn modelId="{0D887421-8036-CB48-905A-7F93E2F14DF9}" type="presOf" srcId="{D332634C-C4B4-0746-B7C8-CBB51B11B9BA}" destId="{58C1583F-4FBE-6149-B9A0-36D464783344}" srcOrd="0" destOrd="0" presId="urn:microsoft.com/office/officeart/2005/8/layout/default"/>
    <dgm:cxn modelId="{A8347160-E4DC-144A-943F-36FCA68BCFC5}" type="presOf" srcId="{0AEBA111-A9CD-7E44-A78A-945A8CE4695A}" destId="{C50183E1-9254-BB43-AE9F-8DE007737451}" srcOrd="0" destOrd="0" presId="urn:microsoft.com/office/officeart/2005/8/layout/default"/>
    <dgm:cxn modelId="{08A5046F-1C48-3F46-BA52-D24789DC1B09}" srcId="{CD43F0A0-94E2-9042-B68D-BBBB1B2CDEB2}" destId="{4F726EBD-0481-0446-861B-99DC9D51E31F}" srcOrd="3" destOrd="0" parTransId="{42D7CCD7-FCA6-9840-B0E4-6E007731CA28}" sibTransId="{4BD29F29-94AC-0144-9891-1DF0792FA078}"/>
    <dgm:cxn modelId="{F493886F-8342-114A-AAB3-DC451477ACE5}" type="presOf" srcId="{CD43F0A0-94E2-9042-B68D-BBBB1B2CDEB2}" destId="{E09C9BBE-6975-C348-BFA1-1BA7D726085A}" srcOrd="0" destOrd="0" presId="urn:microsoft.com/office/officeart/2005/8/layout/default"/>
    <dgm:cxn modelId="{DFE79485-03AF-534D-A8A3-92D24B6FEB5D}" type="presOf" srcId="{4F726EBD-0481-0446-861B-99DC9D51E31F}" destId="{A6241EBE-B589-F344-A669-94F7A086520E}" srcOrd="0" destOrd="0" presId="urn:microsoft.com/office/officeart/2005/8/layout/default"/>
    <dgm:cxn modelId="{5BE51D9F-A727-7E41-84B2-F571C02757BE}" srcId="{CD43F0A0-94E2-9042-B68D-BBBB1B2CDEB2}" destId="{0AEBA111-A9CD-7E44-A78A-945A8CE4695A}" srcOrd="2" destOrd="0" parTransId="{08C669E3-085C-F34A-8349-D8E485B69ECA}" sibTransId="{D76F435C-CC92-EE48-8F5F-C8BFE300F979}"/>
    <dgm:cxn modelId="{2A39CE9F-37E2-0840-A6AD-BE0EB844FDEF}" srcId="{CD43F0A0-94E2-9042-B68D-BBBB1B2CDEB2}" destId="{F7511FCB-2ABA-2544-86A7-61397728C518}" srcOrd="0" destOrd="0" parTransId="{9E90E686-187F-5140-9330-254685072AB3}" sibTransId="{1FEF501D-418A-3D41-BFF9-B610CCD1F039}"/>
    <dgm:cxn modelId="{637ACDB1-DCDB-DF42-9002-FFCB04112170}" srcId="{CD43F0A0-94E2-9042-B68D-BBBB1B2CDEB2}" destId="{D332634C-C4B4-0746-B7C8-CBB51B11B9BA}" srcOrd="1" destOrd="0" parTransId="{2A6B1045-27C0-0945-8419-2B5DA12D62DC}" sibTransId="{02DC7324-2E2F-A143-83BE-8B9A61E1DE90}"/>
    <dgm:cxn modelId="{81716897-3807-1E4C-9C46-653DCD26ECD2}" type="presParOf" srcId="{E09C9BBE-6975-C348-BFA1-1BA7D726085A}" destId="{68B85B6F-30D1-2347-B86A-359577092BDB}" srcOrd="0" destOrd="0" presId="urn:microsoft.com/office/officeart/2005/8/layout/default"/>
    <dgm:cxn modelId="{7194FA79-1DF7-3D46-8407-83AE9A9A42F8}" type="presParOf" srcId="{E09C9BBE-6975-C348-BFA1-1BA7D726085A}" destId="{AA46C3EF-AA06-664E-A092-096FE47BAC0D}" srcOrd="1" destOrd="0" presId="urn:microsoft.com/office/officeart/2005/8/layout/default"/>
    <dgm:cxn modelId="{01C17DA9-8EBC-B841-96E2-25484D390E6E}" type="presParOf" srcId="{E09C9BBE-6975-C348-BFA1-1BA7D726085A}" destId="{58C1583F-4FBE-6149-B9A0-36D464783344}" srcOrd="2" destOrd="0" presId="urn:microsoft.com/office/officeart/2005/8/layout/default"/>
    <dgm:cxn modelId="{14AE4E1C-9391-4745-8FBE-D7F14DA6298C}" type="presParOf" srcId="{E09C9BBE-6975-C348-BFA1-1BA7D726085A}" destId="{07D0C689-0684-BF45-9C97-81DC2D9512A3}" srcOrd="3" destOrd="0" presId="urn:microsoft.com/office/officeart/2005/8/layout/default"/>
    <dgm:cxn modelId="{791CDF52-6949-984A-AB1A-1DFA20EED0FF}" type="presParOf" srcId="{E09C9BBE-6975-C348-BFA1-1BA7D726085A}" destId="{C50183E1-9254-BB43-AE9F-8DE007737451}" srcOrd="4" destOrd="0" presId="urn:microsoft.com/office/officeart/2005/8/layout/default"/>
    <dgm:cxn modelId="{98852636-DBF4-2E42-AA88-3ED1E5D4C36C}" type="presParOf" srcId="{E09C9BBE-6975-C348-BFA1-1BA7D726085A}" destId="{5E62C75B-6F9D-4142-900D-AA711EC0D368}" srcOrd="5" destOrd="0" presId="urn:microsoft.com/office/officeart/2005/8/layout/default"/>
    <dgm:cxn modelId="{A15AB2C2-2740-9742-B88A-173D6B13FBF5}" type="presParOf" srcId="{E09C9BBE-6975-C348-BFA1-1BA7D726085A}" destId="{A6241EBE-B589-F344-A669-94F7A086520E}"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D43F0A0-94E2-9042-B68D-BBBB1B2CDEB2}" type="doc">
      <dgm:prSet loTypeId="urn:microsoft.com/office/officeart/2005/8/layout/default" loCatId="" qsTypeId="urn:microsoft.com/office/officeart/2005/8/quickstyle/simple1" qsCatId="simple" csTypeId="urn:microsoft.com/office/officeart/2005/8/colors/accent2_2" csCatId="accent2" phldr="1"/>
      <dgm:spPr/>
      <dgm:t>
        <a:bodyPr/>
        <a:lstStyle/>
        <a:p>
          <a:endParaRPr lang="en-US"/>
        </a:p>
      </dgm:t>
    </dgm:pt>
    <dgm:pt modelId="{1BCB5365-B7DC-D649-B290-F8AD5E9DF1CB}">
      <dgm:prSet custT="1"/>
      <dgm:spPr>
        <a:solidFill>
          <a:schemeClr val="accent2">
            <a:lumMod val="40000"/>
            <a:lumOff val="60000"/>
          </a:schemeClr>
        </a:solidFill>
      </dgm:spPr>
      <dgm:t>
        <a:bodyPr/>
        <a:lstStyle/>
        <a:p>
          <a:pPr>
            <a:spcBef>
              <a:spcPts val="0"/>
            </a:spcBef>
            <a:spcAft>
              <a:spcPts val="0"/>
            </a:spcAft>
          </a:pPr>
          <a:r>
            <a:rPr lang="en-US" sz="2000" dirty="0">
              <a:solidFill>
                <a:schemeClr val="tx1">
                  <a:lumMod val="75000"/>
                </a:schemeClr>
              </a:solidFill>
            </a:rPr>
            <a:t>LET scrutiny</a:t>
          </a:r>
        </a:p>
        <a:p>
          <a:pPr>
            <a:spcBef>
              <a:spcPts val="0"/>
            </a:spcBef>
            <a:spcAft>
              <a:spcPts val="0"/>
            </a:spcAft>
          </a:pPr>
          <a:r>
            <a:rPr lang="en-US" sz="2000" dirty="0">
              <a:solidFill>
                <a:schemeClr val="tx1">
                  <a:lumMod val="75000"/>
                </a:schemeClr>
              </a:solidFill>
            </a:rPr>
            <a:t>(“test the test”)</a:t>
          </a:r>
        </a:p>
        <a:p>
          <a:pPr>
            <a:spcBef>
              <a:spcPts val="0"/>
            </a:spcBef>
            <a:spcAft>
              <a:spcPts val="0"/>
            </a:spcAft>
          </a:pPr>
          <a:endParaRPr lang="en-US" sz="2000" dirty="0">
            <a:solidFill>
              <a:schemeClr val="tx1">
                <a:lumMod val="75000"/>
              </a:schemeClr>
            </a:solidFill>
          </a:endParaRPr>
        </a:p>
        <a:p>
          <a:pPr>
            <a:spcBef>
              <a:spcPts val="0"/>
            </a:spcBef>
            <a:spcAft>
              <a:spcPts val="0"/>
            </a:spcAft>
          </a:pPr>
          <a:r>
            <a:rPr lang="en-US" sz="2000" dirty="0">
              <a:solidFill>
                <a:schemeClr val="tx1">
                  <a:lumMod val="75000"/>
                </a:schemeClr>
              </a:solidFill>
            </a:rPr>
            <a:t>TEIs in test development </a:t>
          </a:r>
        </a:p>
        <a:p>
          <a:pPr>
            <a:spcBef>
              <a:spcPts val="0"/>
            </a:spcBef>
            <a:spcAft>
              <a:spcPts val="0"/>
            </a:spcAft>
          </a:pPr>
          <a:endParaRPr lang="en-US" sz="2000" dirty="0">
            <a:solidFill>
              <a:schemeClr val="tx1">
                <a:lumMod val="75000"/>
              </a:schemeClr>
            </a:solidFill>
          </a:endParaRPr>
        </a:p>
        <a:p>
          <a:pPr>
            <a:spcBef>
              <a:spcPts val="0"/>
            </a:spcBef>
            <a:spcAft>
              <a:spcPts val="0"/>
            </a:spcAft>
          </a:pPr>
          <a:r>
            <a:rPr lang="en-US" sz="2000" dirty="0">
              <a:solidFill>
                <a:schemeClr val="tx1">
                  <a:lumMod val="75000"/>
                </a:schemeClr>
              </a:solidFill>
            </a:rPr>
            <a:t>Three-strike </a:t>
          </a:r>
        </a:p>
        <a:p>
          <a:pPr>
            <a:spcBef>
              <a:spcPts val="0"/>
            </a:spcBef>
            <a:spcAft>
              <a:spcPts val="0"/>
            </a:spcAft>
          </a:pPr>
          <a:r>
            <a:rPr lang="en-US" sz="2000" dirty="0">
              <a:solidFill>
                <a:schemeClr val="tx1">
                  <a:lumMod val="75000"/>
                </a:schemeClr>
              </a:solidFill>
            </a:rPr>
            <a:t>test-taking rule</a:t>
          </a:r>
        </a:p>
      </dgm:t>
    </dgm:pt>
    <dgm:pt modelId="{9B0C22AA-794A-F14C-B74E-F620AE6C5C0A}" type="parTrans" cxnId="{946ADDD4-111E-A949-868C-A45A421B5161}">
      <dgm:prSet/>
      <dgm:spPr/>
      <dgm:t>
        <a:bodyPr/>
        <a:lstStyle/>
        <a:p>
          <a:pPr>
            <a:spcBef>
              <a:spcPts val="0"/>
            </a:spcBef>
            <a:spcAft>
              <a:spcPts val="0"/>
            </a:spcAft>
          </a:pPr>
          <a:endParaRPr lang="en-US" sz="2800">
            <a:solidFill>
              <a:schemeClr val="tx1">
                <a:lumMod val="75000"/>
              </a:schemeClr>
            </a:solidFill>
          </a:endParaRPr>
        </a:p>
      </dgm:t>
    </dgm:pt>
    <dgm:pt modelId="{25C02DFF-03AA-D94A-9941-4C5627A57022}" type="sibTrans" cxnId="{946ADDD4-111E-A949-868C-A45A421B5161}">
      <dgm:prSet/>
      <dgm:spPr/>
      <dgm:t>
        <a:bodyPr/>
        <a:lstStyle/>
        <a:p>
          <a:pPr>
            <a:spcBef>
              <a:spcPts val="0"/>
            </a:spcBef>
            <a:spcAft>
              <a:spcPts val="0"/>
            </a:spcAft>
          </a:pPr>
          <a:endParaRPr lang="en-US" sz="2800">
            <a:solidFill>
              <a:schemeClr val="tx1">
                <a:lumMod val="75000"/>
              </a:schemeClr>
            </a:solidFill>
          </a:endParaRPr>
        </a:p>
      </dgm:t>
    </dgm:pt>
    <dgm:pt modelId="{ADBAA76F-6BB5-6043-A03B-DF7F46179FDF}">
      <dgm:prSet custT="1"/>
      <dgm:spPr>
        <a:solidFill>
          <a:schemeClr val="accent2">
            <a:lumMod val="40000"/>
            <a:lumOff val="60000"/>
          </a:schemeClr>
        </a:solidFill>
      </dgm:spPr>
      <dgm:t>
        <a:bodyPr/>
        <a:lstStyle/>
        <a:p>
          <a:pPr>
            <a:spcBef>
              <a:spcPts val="0"/>
            </a:spcBef>
            <a:spcAft>
              <a:spcPts val="0"/>
            </a:spcAft>
          </a:pPr>
          <a:r>
            <a:rPr lang="en-US" sz="2000" dirty="0">
              <a:solidFill>
                <a:schemeClr val="tx1">
                  <a:lumMod val="75000"/>
                </a:schemeClr>
              </a:solidFill>
            </a:rPr>
            <a:t>Stringent </a:t>
          </a:r>
        </a:p>
        <a:p>
          <a:pPr>
            <a:spcBef>
              <a:spcPts val="0"/>
            </a:spcBef>
            <a:spcAft>
              <a:spcPts val="0"/>
            </a:spcAft>
          </a:pPr>
          <a:r>
            <a:rPr lang="en-US" sz="2000" dirty="0">
              <a:solidFill>
                <a:schemeClr val="tx1">
                  <a:lumMod val="75000"/>
                </a:schemeClr>
              </a:solidFill>
            </a:rPr>
            <a:t>TEI admission </a:t>
          </a:r>
        </a:p>
        <a:p>
          <a:pPr>
            <a:spcBef>
              <a:spcPts val="0"/>
            </a:spcBef>
            <a:spcAft>
              <a:spcPts val="0"/>
            </a:spcAft>
          </a:pPr>
          <a:endParaRPr lang="en-US" sz="2000" dirty="0">
            <a:solidFill>
              <a:schemeClr val="tx1">
                <a:lumMod val="75000"/>
              </a:schemeClr>
            </a:solidFill>
          </a:endParaRPr>
        </a:p>
        <a:p>
          <a:pPr>
            <a:spcBef>
              <a:spcPts val="0"/>
            </a:spcBef>
            <a:spcAft>
              <a:spcPts val="0"/>
            </a:spcAft>
          </a:pPr>
          <a:r>
            <a:rPr lang="en-US" sz="2000" dirty="0">
              <a:solidFill>
                <a:schemeClr val="tx1">
                  <a:lumMod val="75000"/>
                </a:schemeClr>
              </a:solidFill>
            </a:rPr>
            <a:t>Portfolio-based certification</a:t>
          </a:r>
        </a:p>
      </dgm:t>
    </dgm:pt>
    <dgm:pt modelId="{64B66695-5DC1-0A46-99F6-48741DC50EE5}" type="parTrans" cxnId="{36719971-A846-DF44-A684-D9E1B5A18727}">
      <dgm:prSet/>
      <dgm:spPr/>
      <dgm:t>
        <a:bodyPr/>
        <a:lstStyle/>
        <a:p>
          <a:pPr>
            <a:spcBef>
              <a:spcPts val="0"/>
            </a:spcBef>
            <a:spcAft>
              <a:spcPts val="0"/>
            </a:spcAft>
          </a:pPr>
          <a:endParaRPr lang="en-US" sz="2800">
            <a:solidFill>
              <a:schemeClr val="tx1">
                <a:lumMod val="75000"/>
              </a:schemeClr>
            </a:solidFill>
          </a:endParaRPr>
        </a:p>
      </dgm:t>
    </dgm:pt>
    <dgm:pt modelId="{36065097-3A12-5241-BFDB-EF5CD0EE7DB1}" type="sibTrans" cxnId="{36719971-A846-DF44-A684-D9E1B5A18727}">
      <dgm:prSet/>
      <dgm:spPr/>
      <dgm:t>
        <a:bodyPr/>
        <a:lstStyle/>
        <a:p>
          <a:pPr>
            <a:spcBef>
              <a:spcPts val="0"/>
            </a:spcBef>
            <a:spcAft>
              <a:spcPts val="0"/>
            </a:spcAft>
          </a:pPr>
          <a:endParaRPr lang="en-US" sz="2800">
            <a:solidFill>
              <a:schemeClr val="tx1">
                <a:lumMod val="75000"/>
              </a:schemeClr>
            </a:solidFill>
          </a:endParaRPr>
        </a:p>
      </dgm:t>
    </dgm:pt>
    <dgm:pt modelId="{CBD51649-0C00-7546-80EE-09B7D023808D}">
      <dgm:prSet custT="1"/>
      <dgm:spPr/>
      <dgm:t>
        <a:bodyPr/>
        <a:lstStyle/>
        <a:p>
          <a:pPr algn="ctr">
            <a:spcBef>
              <a:spcPts val="0"/>
            </a:spcBef>
            <a:spcAft>
              <a:spcPts val="0"/>
            </a:spcAft>
          </a:pPr>
          <a:r>
            <a:rPr lang="en-US" sz="2800" dirty="0">
              <a:solidFill>
                <a:schemeClr val="tx1">
                  <a:lumMod val="75000"/>
                </a:schemeClr>
              </a:solidFill>
            </a:rPr>
            <a:t>Revamp </a:t>
          </a:r>
        </a:p>
        <a:p>
          <a:pPr algn="ctr">
            <a:spcBef>
              <a:spcPts val="0"/>
            </a:spcBef>
            <a:spcAft>
              <a:spcPts val="0"/>
            </a:spcAft>
          </a:pPr>
          <a:r>
            <a:rPr lang="en-US" sz="2800" dirty="0">
              <a:solidFill>
                <a:schemeClr val="tx1">
                  <a:lumMod val="75000"/>
                </a:schemeClr>
              </a:solidFill>
            </a:rPr>
            <a:t>the LET</a:t>
          </a:r>
        </a:p>
      </dgm:t>
    </dgm:pt>
    <dgm:pt modelId="{C7F134BB-99CE-8D45-B46B-A5B8D89539A9}" type="parTrans" cxnId="{E719C739-FD8D-D344-A6ED-ECB1EF52BB03}">
      <dgm:prSet/>
      <dgm:spPr/>
      <dgm:t>
        <a:bodyPr/>
        <a:lstStyle/>
        <a:p>
          <a:endParaRPr lang="en-US"/>
        </a:p>
      </dgm:t>
    </dgm:pt>
    <dgm:pt modelId="{67E94C5F-19CB-A24F-BA7C-0D1AB2E76CF9}" type="sibTrans" cxnId="{E719C739-FD8D-D344-A6ED-ECB1EF52BB03}">
      <dgm:prSet/>
      <dgm:spPr/>
      <dgm:t>
        <a:bodyPr/>
        <a:lstStyle/>
        <a:p>
          <a:endParaRPr lang="en-US"/>
        </a:p>
      </dgm:t>
    </dgm:pt>
    <dgm:pt modelId="{9036447A-4CB7-5E46-99B7-5FD8ED814B5A}">
      <dgm:prSet custT="1"/>
      <dgm:spPr/>
      <dgm:t>
        <a:bodyPr/>
        <a:lstStyle/>
        <a:p>
          <a:pPr algn="ctr">
            <a:spcBef>
              <a:spcPts val="0"/>
            </a:spcBef>
            <a:spcAft>
              <a:spcPts val="0"/>
            </a:spcAft>
          </a:pPr>
          <a:r>
            <a:rPr lang="en-US" sz="2800" dirty="0">
              <a:solidFill>
                <a:schemeClr val="tx1">
                  <a:lumMod val="75000"/>
                </a:schemeClr>
              </a:solidFill>
            </a:rPr>
            <a:t>Rethink </a:t>
          </a:r>
        </a:p>
        <a:p>
          <a:pPr algn="ctr">
            <a:spcBef>
              <a:spcPts val="0"/>
            </a:spcBef>
            <a:spcAft>
              <a:spcPts val="0"/>
            </a:spcAft>
          </a:pPr>
          <a:r>
            <a:rPr lang="en-US" sz="2800" dirty="0">
              <a:solidFill>
                <a:schemeClr val="tx1">
                  <a:lumMod val="75000"/>
                </a:schemeClr>
              </a:solidFill>
            </a:rPr>
            <a:t>teacher development</a:t>
          </a:r>
        </a:p>
      </dgm:t>
    </dgm:pt>
    <dgm:pt modelId="{CC7E2984-0B47-3F47-8615-AED199F58DA7}" type="parTrans" cxnId="{34B0962F-2D89-B14D-9898-29AB6F64FD63}">
      <dgm:prSet/>
      <dgm:spPr/>
      <dgm:t>
        <a:bodyPr/>
        <a:lstStyle/>
        <a:p>
          <a:endParaRPr lang="en-US"/>
        </a:p>
      </dgm:t>
    </dgm:pt>
    <dgm:pt modelId="{0F1A4A24-FDC7-9B4E-8E82-14200CE4E555}" type="sibTrans" cxnId="{34B0962F-2D89-B14D-9898-29AB6F64FD63}">
      <dgm:prSet/>
      <dgm:spPr/>
      <dgm:t>
        <a:bodyPr/>
        <a:lstStyle/>
        <a:p>
          <a:endParaRPr lang="en-US"/>
        </a:p>
      </dgm:t>
    </dgm:pt>
    <dgm:pt modelId="{000D9F7F-662F-5C41-9982-37DA045D0B21}">
      <dgm:prSet custT="1"/>
      <dgm:spPr>
        <a:solidFill>
          <a:schemeClr val="accent2">
            <a:lumMod val="40000"/>
            <a:lumOff val="60000"/>
          </a:schemeClr>
        </a:solidFill>
      </dgm:spPr>
      <dgm:t>
        <a:bodyPr/>
        <a:lstStyle/>
        <a:p>
          <a:pPr algn="ctr">
            <a:spcBef>
              <a:spcPts val="0"/>
            </a:spcBef>
            <a:spcAft>
              <a:spcPts val="0"/>
            </a:spcAft>
          </a:pPr>
          <a:r>
            <a:rPr lang="en-US" sz="2000" dirty="0">
              <a:solidFill>
                <a:schemeClr val="tx1">
                  <a:lumMod val="75000"/>
                </a:schemeClr>
              </a:solidFill>
            </a:rPr>
            <a:t>Closure of non-performing TEIs</a:t>
          </a:r>
        </a:p>
        <a:p>
          <a:pPr algn="ctr">
            <a:spcBef>
              <a:spcPts val="0"/>
            </a:spcBef>
            <a:spcAft>
              <a:spcPts val="0"/>
            </a:spcAft>
          </a:pPr>
          <a:endParaRPr lang="en-US" sz="2000" dirty="0">
            <a:solidFill>
              <a:schemeClr val="tx1">
                <a:lumMod val="75000"/>
              </a:schemeClr>
            </a:solidFill>
          </a:endParaRPr>
        </a:p>
        <a:p>
          <a:pPr algn="ctr">
            <a:spcBef>
              <a:spcPts val="0"/>
            </a:spcBef>
            <a:spcAft>
              <a:spcPts val="0"/>
            </a:spcAft>
          </a:pPr>
          <a:r>
            <a:rPr lang="en-US" sz="2000" dirty="0">
              <a:solidFill>
                <a:schemeClr val="tx1">
                  <a:lumMod val="75000"/>
                </a:schemeClr>
              </a:solidFill>
            </a:rPr>
            <a:t>Performance-based funding for public TEIs</a:t>
          </a:r>
        </a:p>
      </dgm:t>
    </dgm:pt>
    <dgm:pt modelId="{9D41D8B5-08B3-EE41-93A5-8C413BAEB5B3}" type="parTrans" cxnId="{2EEB4F13-15B9-8540-99A7-D0D84E514B06}">
      <dgm:prSet/>
      <dgm:spPr/>
      <dgm:t>
        <a:bodyPr/>
        <a:lstStyle/>
        <a:p>
          <a:endParaRPr lang="en-US"/>
        </a:p>
      </dgm:t>
    </dgm:pt>
    <dgm:pt modelId="{259AD214-DC3B-D54D-BF4C-B590E54B09C3}" type="sibTrans" cxnId="{2EEB4F13-15B9-8540-99A7-D0D84E514B06}">
      <dgm:prSet/>
      <dgm:spPr/>
      <dgm:t>
        <a:bodyPr/>
        <a:lstStyle/>
        <a:p>
          <a:endParaRPr lang="en-US"/>
        </a:p>
      </dgm:t>
    </dgm:pt>
    <dgm:pt modelId="{3DCF267E-4CB7-A64C-93C4-BDD2FBE997C6}">
      <dgm:prSet phldrT="[Text]" custT="1"/>
      <dgm:spPr/>
      <dgm:t>
        <a:bodyPr/>
        <a:lstStyle/>
        <a:p>
          <a:pPr>
            <a:spcBef>
              <a:spcPts val="0"/>
            </a:spcBef>
            <a:spcAft>
              <a:spcPts val="0"/>
            </a:spcAft>
          </a:pPr>
          <a:r>
            <a:rPr lang="en-US" sz="2800" dirty="0">
              <a:solidFill>
                <a:schemeClr val="tx1">
                  <a:lumMod val="75000"/>
                </a:schemeClr>
              </a:solidFill>
            </a:rPr>
            <a:t>Hold TEIs </a:t>
          </a:r>
        </a:p>
        <a:p>
          <a:pPr>
            <a:spcBef>
              <a:spcPts val="0"/>
            </a:spcBef>
            <a:spcAft>
              <a:spcPts val="0"/>
            </a:spcAft>
          </a:pPr>
          <a:r>
            <a:rPr lang="en-US" sz="2800" dirty="0">
              <a:solidFill>
                <a:schemeClr val="tx1">
                  <a:lumMod val="75000"/>
                </a:schemeClr>
              </a:solidFill>
            </a:rPr>
            <a:t>accountable</a:t>
          </a:r>
        </a:p>
      </dgm:t>
    </dgm:pt>
    <dgm:pt modelId="{6C5523E6-BB88-A549-B5C4-B218F1F6533A}" type="parTrans" cxnId="{D4890D20-2D54-AD43-950D-94AC2EAF5C0C}">
      <dgm:prSet/>
      <dgm:spPr/>
      <dgm:t>
        <a:bodyPr/>
        <a:lstStyle/>
        <a:p>
          <a:endParaRPr lang="en-US"/>
        </a:p>
      </dgm:t>
    </dgm:pt>
    <dgm:pt modelId="{F1DE6328-6DCD-E94F-B0C0-490D528E83DB}" type="sibTrans" cxnId="{D4890D20-2D54-AD43-950D-94AC2EAF5C0C}">
      <dgm:prSet/>
      <dgm:spPr/>
      <dgm:t>
        <a:bodyPr/>
        <a:lstStyle/>
        <a:p>
          <a:endParaRPr lang="en-US"/>
        </a:p>
      </dgm:t>
    </dgm:pt>
    <dgm:pt modelId="{E09C9BBE-6975-C348-BFA1-1BA7D726085A}" type="pres">
      <dgm:prSet presAssocID="{CD43F0A0-94E2-9042-B68D-BBBB1B2CDEB2}" presName="diagram" presStyleCnt="0">
        <dgm:presLayoutVars>
          <dgm:dir/>
          <dgm:resizeHandles val="exact"/>
        </dgm:presLayoutVars>
      </dgm:prSet>
      <dgm:spPr/>
    </dgm:pt>
    <dgm:pt modelId="{362F8E2C-997C-E046-A7C9-1C98876B59A4}" type="pres">
      <dgm:prSet presAssocID="{3DCF267E-4CB7-A64C-93C4-BDD2FBE997C6}" presName="node" presStyleLbl="node1" presStyleIdx="0" presStyleCnt="6">
        <dgm:presLayoutVars>
          <dgm:bulletEnabled val="1"/>
        </dgm:presLayoutVars>
      </dgm:prSet>
      <dgm:spPr/>
    </dgm:pt>
    <dgm:pt modelId="{0187571D-7A91-9046-AFF9-7BF2812E55DD}" type="pres">
      <dgm:prSet presAssocID="{F1DE6328-6DCD-E94F-B0C0-490D528E83DB}" presName="sibTrans" presStyleCnt="0"/>
      <dgm:spPr/>
    </dgm:pt>
    <dgm:pt modelId="{356404FB-6DF7-3248-8136-C3DDBF7491C9}" type="pres">
      <dgm:prSet presAssocID="{CBD51649-0C00-7546-80EE-09B7D023808D}" presName="node" presStyleLbl="node1" presStyleIdx="1" presStyleCnt="6">
        <dgm:presLayoutVars>
          <dgm:bulletEnabled val="1"/>
        </dgm:presLayoutVars>
      </dgm:prSet>
      <dgm:spPr/>
    </dgm:pt>
    <dgm:pt modelId="{E3BF306C-3A64-FD49-AE47-8958D454A11B}" type="pres">
      <dgm:prSet presAssocID="{67E94C5F-19CB-A24F-BA7C-0D1AB2E76CF9}" presName="sibTrans" presStyleCnt="0"/>
      <dgm:spPr/>
    </dgm:pt>
    <dgm:pt modelId="{8F01C637-1278-E946-AF8D-06AD7F4F2779}" type="pres">
      <dgm:prSet presAssocID="{9036447A-4CB7-5E46-99B7-5FD8ED814B5A}" presName="node" presStyleLbl="node1" presStyleIdx="2" presStyleCnt="6">
        <dgm:presLayoutVars>
          <dgm:bulletEnabled val="1"/>
        </dgm:presLayoutVars>
      </dgm:prSet>
      <dgm:spPr/>
    </dgm:pt>
    <dgm:pt modelId="{60AEAF26-93D5-404B-9759-00E4447E0687}" type="pres">
      <dgm:prSet presAssocID="{0F1A4A24-FDC7-9B4E-8E82-14200CE4E555}" presName="sibTrans" presStyleCnt="0"/>
      <dgm:spPr/>
    </dgm:pt>
    <dgm:pt modelId="{7DDF43B6-7251-194F-8E53-CA2E2504BBE0}" type="pres">
      <dgm:prSet presAssocID="{000D9F7F-662F-5C41-9982-37DA045D0B21}" presName="node" presStyleLbl="node1" presStyleIdx="3" presStyleCnt="6" custScaleY="189623">
        <dgm:presLayoutVars>
          <dgm:bulletEnabled val="1"/>
        </dgm:presLayoutVars>
      </dgm:prSet>
      <dgm:spPr/>
    </dgm:pt>
    <dgm:pt modelId="{0FD67BB5-4A83-4041-92AC-6E0E95F6652C}" type="pres">
      <dgm:prSet presAssocID="{259AD214-DC3B-D54D-BF4C-B590E54B09C3}" presName="sibTrans" presStyleCnt="0"/>
      <dgm:spPr/>
    </dgm:pt>
    <dgm:pt modelId="{08A608B2-2579-7A4E-9E54-4EE33B9D300E}" type="pres">
      <dgm:prSet presAssocID="{1BCB5365-B7DC-D649-B290-F8AD5E9DF1CB}" presName="node" presStyleLbl="node1" presStyleIdx="4" presStyleCnt="6" custScaleY="189623">
        <dgm:presLayoutVars>
          <dgm:bulletEnabled val="1"/>
        </dgm:presLayoutVars>
      </dgm:prSet>
      <dgm:spPr/>
    </dgm:pt>
    <dgm:pt modelId="{62A242B6-003C-5246-9C45-576B95A15780}" type="pres">
      <dgm:prSet presAssocID="{25C02DFF-03AA-D94A-9941-4C5627A57022}" presName="sibTrans" presStyleCnt="0"/>
      <dgm:spPr/>
    </dgm:pt>
    <dgm:pt modelId="{D0DF140F-7183-0542-B1AE-BBCFCC424A01}" type="pres">
      <dgm:prSet presAssocID="{ADBAA76F-6BB5-6043-A03B-DF7F46179FDF}" presName="node" presStyleLbl="node1" presStyleIdx="5" presStyleCnt="6" custScaleY="189623">
        <dgm:presLayoutVars>
          <dgm:bulletEnabled val="1"/>
        </dgm:presLayoutVars>
      </dgm:prSet>
      <dgm:spPr/>
    </dgm:pt>
  </dgm:ptLst>
  <dgm:cxnLst>
    <dgm:cxn modelId="{2EEB4F13-15B9-8540-99A7-D0D84E514B06}" srcId="{CD43F0A0-94E2-9042-B68D-BBBB1B2CDEB2}" destId="{000D9F7F-662F-5C41-9982-37DA045D0B21}" srcOrd="3" destOrd="0" parTransId="{9D41D8B5-08B3-EE41-93A5-8C413BAEB5B3}" sibTransId="{259AD214-DC3B-D54D-BF4C-B590E54B09C3}"/>
    <dgm:cxn modelId="{C5FE2615-1215-A443-86A9-83C756125127}" type="presOf" srcId="{ADBAA76F-6BB5-6043-A03B-DF7F46179FDF}" destId="{D0DF140F-7183-0542-B1AE-BBCFCC424A01}" srcOrd="0" destOrd="0" presId="urn:microsoft.com/office/officeart/2005/8/layout/default"/>
    <dgm:cxn modelId="{D4890D20-2D54-AD43-950D-94AC2EAF5C0C}" srcId="{CD43F0A0-94E2-9042-B68D-BBBB1B2CDEB2}" destId="{3DCF267E-4CB7-A64C-93C4-BDD2FBE997C6}" srcOrd="0" destOrd="0" parTransId="{6C5523E6-BB88-A549-B5C4-B218F1F6533A}" sibTransId="{F1DE6328-6DCD-E94F-B0C0-490D528E83DB}"/>
    <dgm:cxn modelId="{52927D2C-32DF-3740-B74E-76AC8F1E973B}" type="presOf" srcId="{3DCF267E-4CB7-A64C-93C4-BDD2FBE997C6}" destId="{362F8E2C-997C-E046-A7C9-1C98876B59A4}" srcOrd="0" destOrd="0" presId="urn:microsoft.com/office/officeart/2005/8/layout/default"/>
    <dgm:cxn modelId="{34B0962F-2D89-B14D-9898-29AB6F64FD63}" srcId="{CD43F0A0-94E2-9042-B68D-BBBB1B2CDEB2}" destId="{9036447A-4CB7-5E46-99B7-5FD8ED814B5A}" srcOrd="2" destOrd="0" parTransId="{CC7E2984-0B47-3F47-8615-AED199F58DA7}" sibTransId="{0F1A4A24-FDC7-9B4E-8E82-14200CE4E555}"/>
    <dgm:cxn modelId="{E719C739-FD8D-D344-A6ED-ECB1EF52BB03}" srcId="{CD43F0A0-94E2-9042-B68D-BBBB1B2CDEB2}" destId="{CBD51649-0C00-7546-80EE-09B7D023808D}" srcOrd="1" destOrd="0" parTransId="{C7F134BB-99CE-8D45-B46B-A5B8D89539A9}" sibTransId="{67E94C5F-19CB-A24F-BA7C-0D1AB2E76CF9}"/>
    <dgm:cxn modelId="{13FD605F-07C8-B842-B155-0ACE0448D260}" type="presOf" srcId="{9036447A-4CB7-5E46-99B7-5FD8ED814B5A}" destId="{8F01C637-1278-E946-AF8D-06AD7F4F2779}" srcOrd="0" destOrd="0" presId="urn:microsoft.com/office/officeart/2005/8/layout/default"/>
    <dgm:cxn modelId="{97AC1164-D04C-834C-B7F1-34098F4C149B}" type="presOf" srcId="{CD43F0A0-94E2-9042-B68D-BBBB1B2CDEB2}" destId="{E09C9BBE-6975-C348-BFA1-1BA7D726085A}" srcOrd="0" destOrd="0" presId="urn:microsoft.com/office/officeart/2005/8/layout/default"/>
    <dgm:cxn modelId="{B2AE6944-DD98-7E4B-8A5F-8F7F190965AA}" type="presOf" srcId="{CBD51649-0C00-7546-80EE-09B7D023808D}" destId="{356404FB-6DF7-3248-8136-C3DDBF7491C9}" srcOrd="0" destOrd="0" presId="urn:microsoft.com/office/officeart/2005/8/layout/default"/>
    <dgm:cxn modelId="{36719971-A846-DF44-A684-D9E1B5A18727}" srcId="{CD43F0A0-94E2-9042-B68D-BBBB1B2CDEB2}" destId="{ADBAA76F-6BB5-6043-A03B-DF7F46179FDF}" srcOrd="5" destOrd="0" parTransId="{64B66695-5DC1-0A46-99F6-48741DC50EE5}" sibTransId="{36065097-3A12-5241-BFDB-EF5CD0EE7DB1}"/>
    <dgm:cxn modelId="{DB04C958-1875-3143-9C7C-E4D9D76AAC14}" type="presOf" srcId="{000D9F7F-662F-5C41-9982-37DA045D0B21}" destId="{7DDF43B6-7251-194F-8E53-CA2E2504BBE0}" srcOrd="0" destOrd="0" presId="urn:microsoft.com/office/officeart/2005/8/layout/default"/>
    <dgm:cxn modelId="{C966BFAB-5C23-4043-BD6F-F323072177D4}" type="presOf" srcId="{1BCB5365-B7DC-D649-B290-F8AD5E9DF1CB}" destId="{08A608B2-2579-7A4E-9E54-4EE33B9D300E}" srcOrd="0" destOrd="0" presId="urn:microsoft.com/office/officeart/2005/8/layout/default"/>
    <dgm:cxn modelId="{946ADDD4-111E-A949-868C-A45A421B5161}" srcId="{CD43F0A0-94E2-9042-B68D-BBBB1B2CDEB2}" destId="{1BCB5365-B7DC-D649-B290-F8AD5E9DF1CB}" srcOrd="4" destOrd="0" parTransId="{9B0C22AA-794A-F14C-B74E-F620AE6C5C0A}" sibTransId="{25C02DFF-03AA-D94A-9941-4C5627A57022}"/>
    <dgm:cxn modelId="{F315F615-005D-5849-BD1A-C41CB072CA77}" type="presParOf" srcId="{E09C9BBE-6975-C348-BFA1-1BA7D726085A}" destId="{362F8E2C-997C-E046-A7C9-1C98876B59A4}" srcOrd="0" destOrd="0" presId="urn:microsoft.com/office/officeart/2005/8/layout/default"/>
    <dgm:cxn modelId="{D774F374-963B-3842-BE11-29F1F8061D38}" type="presParOf" srcId="{E09C9BBE-6975-C348-BFA1-1BA7D726085A}" destId="{0187571D-7A91-9046-AFF9-7BF2812E55DD}" srcOrd="1" destOrd="0" presId="urn:microsoft.com/office/officeart/2005/8/layout/default"/>
    <dgm:cxn modelId="{ADB1E63F-5DA2-C34B-B7AF-16C4811E7569}" type="presParOf" srcId="{E09C9BBE-6975-C348-BFA1-1BA7D726085A}" destId="{356404FB-6DF7-3248-8136-C3DDBF7491C9}" srcOrd="2" destOrd="0" presId="urn:microsoft.com/office/officeart/2005/8/layout/default"/>
    <dgm:cxn modelId="{4DC5F80C-F877-9140-80B1-21BD304BE88F}" type="presParOf" srcId="{E09C9BBE-6975-C348-BFA1-1BA7D726085A}" destId="{E3BF306C-3A64-FD49-AE47-8958D454A11B}" srcOrd="3" destOrd="0" presId="urn:microsoft.com/office/officeart/2005/8/layout/default"/>
    <dgm:cxn modelId="{F1C06AB8-E991-9844-9772-3531D7EAE033}" type="presParOf" srcId="{E09C9BBE-6975-C348-BFA1-1BA7D726085A}" destId="{8F01C637-1278-E946-AF8D-06AD7F4F2779}" srcOrd="4" destOrd="0" presId="urn:microsoft.com/office/officeart/2005/8/layout/default"/>
    <dgm:cxn modelId="{587BB0F6-B4D9-2048-A205-7FECF45C167E}" type="presParOf" srcId="{E09C9BBE-6975-C348-BFA1-1BA7D726085A}" destId="{60AEAF26-93D5-404B-9759-00E4447E0687}" srcOrd="5" destOrd="0" presId="urn:microsoft.com/office/officeart/2005/8/layout/default"/>
    <dgm:cxn modelId="{78FFF115-0129-2640-A90E-16E6703360A5}" type="presParOf" srcId="{E09C9BBE-6975-C348-BFA1-1BA7D726085A}" destId="{7DDF43B6-7251-194F-8E53-CA2E2504BBE0}" srcOrd="6" destOrd="0" presId="urn:microsoft.com/office/officeart/2005/8/layout/default"/>
    <dgm:cxn modelId="{09BAE06E-7E7D-2946-B242-3D46C794CF63}" type="presParOf" srcId="{E09C9BBE-6975-C348-BFA1-1BA7D726085A}" destId="{0FD67BB5-4A83-4041-92AC-6E0E95F6652C}" srcOrd="7" destOrd="0" presId="urn:microsoft.com/office/officeart/2005/8/layout/default"/>
    <dgm:cxn modelId="{4FE8DF39-45A6-814E-B0F9-610114B39EDB}" type="presParOf" srcId="{E09C9BBE-6975-C348-BFA1-1BA7D726085A}" destId="{08A608B2-2579-7A4E-9E54-4EE33B9D300E}" srcOrd="8" destOrd="0" presId="urn:microsoft.com/office/officeart/2005/8/layout/default"/>
    <dgm:cxn modelId="{3B8377FA-9BFD-2B43-B471-C3CB5C8467FB}" type="presParOf" srcId="{E09C9BBE-6975-C348-BFA1-1BA7D726085A}" destId="{62A242B6-003C-5246-9C45-576B95A15780}" srcOrd="9" destOrd="0" presId="urn:microsoft.com/office/officeart/2005/8/layout/default"/>
    <dgm:cxn modelId="{751D58AF-FB9F-F84F-A0B6-E996EEAE4022}" type="presParOf" srcId="{E09C9BBE-6975-C348-BFA1-1BA7D726085A}" destId="{D0DF140F-7183-0542-B1AE-BBCFCC424A01}"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43F0A0-94E2-9042-B68D-BBBB1B2CDEB2}" type="doc">
      <dgm:prSet loTypeId="urn:microsoft.com/office/officeart/2005/8/layout/default" loCatId="" qsTypeId="urn:microsoft.com/office/officeart/2005/8/quickstyle/simple2" qsCatId="simple" csTypeId="urn:microsoft.com/office/officeart/2005/8/colors/accent0_3" csCatId="mainScheme" phldr="1"/>
      <dgm:spPr/>
      <dgm:t>
        <a:bodyPr/>
        <a:lstStyle/>
        <a:p>
          <a:endParaRPr lang="en-US"/>
        </a:p>
      </dgm:t>
    </dgm:pt>
    <dgm:pt modelId="{F7511FCB-2ABA-2544-86A7-61397728C518}">
      <dgm:prSet phldrT="[Text]" custT="1"/>
      <dgm:spPr>
        <a:solidFill>
          <a:schemeClr val="tx1"/>
        </a:solidFill>
      </dgm:spPr>
      <dgm:t>
        <a:bodyPr/>
        <a:lstStyle/>
        <a:p>
          <a:pPr>
            <a:spcBef>
              <a:spcPts val="0"/>
            </a:spcBef>
            <a:spcAft>
              <a:spcPts val="0"/>
            </a:spcAft>
          </a:pPr>
          <a:r>
            <a:rPr lang="en-US" sz="2800" dirty="0"/>
            <a:t>Dismal overall </a:t>
          </a:r>
        </a:p>
        <a:p>
          <a:pPr>
            <a:spcBef>
              <a:spcPts val="0"/>
            </a:spcBef>
            <a:spcAft>
              <a:spcPts val="0"/>
            </a:spcAft>
          </a:pPr>
          <a:r>
            <a:rPr lang="en-US" sz="2800" dirty="0"/>
            <a:t>LET performance</a:t>
          </a:r>
        </a:p>
      </dgm:t>
    </dgm:pt>
    <dgm:pt modelId="{9E90E686-187F-5140-9330-254685072AB3}" type="parTrans" cxnId="{2A39CE9F-37E2-0840-A6AD-BE0EB844FDEF}">
      <dgm:prSet/>
      <dgm:spPr/>
      <dgm:t>
        <a:bodyPr/>
        <a:lstStyle/>
        <a:p>
          <a:pPr>
            <a:spcBef>
              <a:spcPts val="0"/>
            </a:spcBef>
            <a:spcAft>
              <a:spcPts val="0"/>
            </a:spcAft>
          </a:pPr>
          <a:endParaRPr lang="en-US" sz="2800">
            <a:solidFill>
              <a:schemeClr val="tx1">
                <a:lumMod val="75000"/>
              </a:schemeClr>
            </a:solidFill>
          </a:endParaRPr>
        </a:p>
      </dgm:t>
    </dgm:pt>
    <dgm:pt modelId="{1FEF501D-418A-3D41-BFF9-B610CCD1F039}" type="sibTrans" cxnId="{2A39CE9F-37E2-0840-A6AD-BE0EB844FDEF}">
      <dgm:prSet/>
      <dgm:spPr/>
      <dgm:t>
        <a:bodyPr/>
        <a:lstStyle/>
        <a:p>
          <a:pPr>
            <a:spcBef>
              <a:spcPts val="0"/>
            </a:spcBef>
            <a:spcAft>
              <a:spcPts val="0"/>
            </a:spcAft>
          </a:pPr>
          <a:endParaRPr lang="en-US" sz="2800">
            <a:solidFill>
              <a:schemeClr val="tx1">
                <a:lumMod val="75000"/>
              </a:schemeClr>
            </a:solidFill>
          </a:endParaRPr>
        </a:p>
      </dgm:t>
    </dgm:pt>
    <dgm:pt modelId="{1BCB5365-B7DC-D649-B290-F8AD5E9DF1CB}">
      <dgm:prSet custT="1"/>
      <dgm:spPr>
        <a:solidFill>
          <a:schemeClr val="tx1"/>
        </a:solidFill>
      </dgm:spPr>
      <dgm:t>
        <a:bodyPr/>
        <a:lstStyle/>
        <a:p>
          <a:pPr>
            <a:spcBef>
              <a:spcPts val="0"/>
            </a:spcBef>
            <a:spcAft>
              <a:spcPts val="0"/>
            </a:spcAft>
          </a:pPr>
          <a:r>
            <a:rPr lang="en-US" sz="2800" dirty="0"/>
            <a:t>Significant </a:t>
          </a:r>
        </a:p>
        <a:p>
          <a:pPr>
            <a:spcBef>
              <a:spcPts val="0"/>
            </a:spcBef>
            <a:spcAft>
              <a:spcPts val="0"/>
            </a:spcAft>
          </a:pPr>
          <a:r>
            <a:rPr lang="en-US" sz="2800" dirty="0"/>
            <a:t>regional disparities</a:t>
          </a:r>
        </a:p>
      </dgm:t>
    </dgm:pt>
    <dgm:pt modelId="{9B0C22AA-794A-F14C-B74E-F620AE6C5C0A}" type="parTrans" cxnId="{946ADDD4-111E-A949-868C-A45A421B5161}">
      <dgm:prSet/>
      <dgm:spPr/>
      <dgm:t>
        <a:bodyPr/>
        <a:lstStyle/>
        <a:p>
          <a:pPr>
            <a:spcBef>
              <a:spcPts val="0"/>
            </a:spcBef>
            <a:spcAft>
              <a:spcPts val="0"/>
            </a:spcAft>
          </a:pPr>
          <a:endParaRPr lang="en-US" sz="2800">
            <a:solidFill>
              <a:schemeClr val="tx1">
                <a:lumMod val="75000"/>
              </a:schemeClr>
            </a:solidFill>
          </a:endParaRPr>
        </a:p>
      </dgm:t>
    </dgm:pt>
    <dgm:pt modelId="{25C02DFF-03AA-D94A-9941-4C5627A57022}" type="sibTrans" cxnId="{946ADDD4-111E-A949-868C-A45A421B5161}">
      <dgm:prSet/>
      <dgm:spPr/>
      <dgm:t>
        <a:bodyPr/>
        <a:lstStyle/>
        <a:p>
          <a:pPr>
            <a:spcBef>
              <a:spcPts val="0"/>
            </a:spcBef>
            <a:spcAft>
              <a:spcPts val="0"/>
            </a:spcAft>
          </a:pPr>
          <a:endParaRPr lang="en-US" sz="2800">
            <a:solidFill>
              <a:schemeClr val="tx1">
                <a:lumMod val="75000"/>
              </a:schemeClr>
            </a:solidFill>
          </a:endParaRPr>
        </a:p>
      </dgm:t>
    </dgm:pt>
    <dgm:pt modelId="{AD79167B-E94F-114C-860F-FD44C34B973A}">
      <dgm:prSet custT="1"/>
      <dgm:spPr>
        <a:solidFill>
          <a:schemeClr val="tx1"/>
        </a:solidFill>
      </dgm:spPr>
      <dgm:t>
        <a:bodyPr/>
        <a:lstStyle/>
        <a:p>
          <a:pPr>
            <a:spcBef>
              <a:spcPts val="0"/>
            </a:spcBef>
            <a:spcAft>
              <a:spcPts val="0"/>
            </a:spcAft>
          </a:pPr>
          <a:r>
            <a:rPr lang="en-US" sz="2800" dirty="0"/>
            <a:t>TEIs consistently</a:t>
          </a:r>
        </a:p>
        <a:p>
          <a:pPr>
            <a:spcBef>
              <a:spcPts val="0"/>
            </a:spcBef>
            <a:spcAft>
              <a:spcPts val="0"/>
            </a:spcAft>
          </a:pPr>
          <a:r>
            <a:rPr lang="en-US" sz="2800" dirty="0"/>
            <a:t>good or bad</a:t>
          </a:r>
        </a:p>
      </dgm:t>
    </dgm:pt>
    <dgm:pt modelId="{CB73D6A7-972B-2A41-A965-C47C266697DA}" type="parTrans" cxnId="{0A5CD931-C3EE-984D-AEC1-DA1572507FDE}">
      <dgm:prSet/>
      <dgm:spPr/>
      <dgm:t>
        <a:bodyPr/>
        <a:lstStyle/>
        <a:p>
          <a:pPr>
            <a:spcBef>
              <a:spcPts val="0"/>
            </a:spcBef>
            <a:spcAft>
              <a:spcPts val="0"/>
            </a:spcAft>
          </a:pPr>
          <a:endParaRPr lang="en-US" sz="2800">
            <a:solidFill>
              <a:schemeClr val="tx1">
                <a:lumMod val="75000"/>
              </a:schemeClr>
            </a:solidFill>
          </a:endParaRPr>
        </a:p>
      </dgm:t>
    </dgm:pt>
    <dgm:pt modelId="{02EFF922-3FA9-3048-909E-1425D004469C}" type="sibTrans" cxnId="{0A5CD931-C3EE-984D-AEC1-DA1572507FDE}">
      <dgm:prSet/>
      <dgm:spPr/>
      <dgm:t>
        <a:bodyPr/>
        <a:lstStyle/>
        <a:p>
          <a:pPr>
            <a:spcBef>
              <a:spcPts val="0"/>
            </a:spcBef>
            <a:spcAft>
              <a:spcPts val="0"/>
            </a:spcAft>
          </a:pPr>
          <a:endParaRPr lang="en-US" sz="2800">
            <a:solidFill>
              <a:schemeClr val="tx1">
                <a:lumMod val="75000"/>
              </a:schemeClr>
            </a:solidFill>
          </a:endParaRPr>
        </a:p>
      </dgm:t>
    </dgm:pt>
    <dgm:pt modelId="{ADBAA76F-6BB5-6043-A03B-DF7F46179FDF}">
      <dgm:prSet custT="1"/>
      <dgm:spPr>
        <a:solidFill>
          <a:schemeClr val="tx1"/>
        </a:solidFill>
      </dgm:spPr>
      <dgm:t>
        <a:bodyPr/>
        <a:lstStyle/>
        <a:p>
          <a:pPr>
            <a:spcBef>
              <a:spcPts val="0"/>
            </a:spcBef>
            <a:spcAft>
              <a:spcPts val="0"/>
            </a:spcAft>
          </a:pPr>
          <a:r>
            <a:rPr lang="en-US" sz="2800" dirty="0"/>
            <a:t>More graduates </a:t>
          </a:r>
        </a:p>
        <a:p>
          <a:pPr>
            <a:spcBef>
              <a:spcPts val="0"/>
            </a:spcBef>
            <a:spcAft>
              <a:spcPts val="0"/>
            </a:spcAft>
          </a:pPr>
          <a:r>
            <a:rPr lang="en-US" sz="2800" dirty="0"/>
            <a:t>falling behind</a:t>
          </a:r>
        </a:p>
      </dgm:t>
    </dgm:pt>
    <dgm:pt modelId="{64B66695-5DC1-0A46-99F6-48741DC50EE5}" type="parTrans" cxnId="{36719971-A846-DF44-A684-D9E1B5A18727}">
      <dgm:prSet/>
      <dgm:spPr/>
      <dgm:t>
        <a:bodyPr/>
        <a:lstStyle/>
        <a:p>
          <a:pPr>
            <a:spcBef>
              <a:spcPts val="0"/>
            </a:spcBef>
            <a:spcAft>
              <a:spcPts val="0"/>
            </a:spcAft>
          </a:pPr>
          <a:endParaRPr lang="en-US" sz="2800">
            <a:solidFill>
              <a:schemeClr val="tx1">
                <a:lumMod val="75000"/>
              </a:schemeClr>
            </a:solidFill>
          </a:endParaRPr>
        </a:p>
      </dgm:t>
    </dgm:pt>
    <dgm:pt modelId="{36065097-3A12-5241-BFDB-EF5CD0EE7DB1}" type="sibTrans" cxnId="{36719971-A846-DF44-A684-D9E1B5A18727}">
      <dgm:prSet/>
      <dgm:spPr/>
      <dgm:t>
        <a:bodyPr/>
        <a:lstStyle/>
        <a:p>
          <a:pPr>
            <a:spcBef>
              <a:spcPts val="0"/>
            </a:spcBef>
            <a:spcAft>
              <a:spcPts val="0"/>
            </a:spcAft>
          </a:pPr>
          <a:endParaRPr lang="en-US" sz="2800">
            <a:solidFill>
              <a:schemeClr val="tx1">
                <a:lumMod val="75000"/>
              </a:schemeClr>
            </a:solidFill>
          </a:endParaRPr>
        </a:p>
      </dgm:t>
    </dgm:pt>
    <dgm:pt modelId="{E09C9BBE-6975-C348-BFA1-1BA7D726085A}" type="pres">
      <dgm:prSet presAssocID="{CD43F0A0-94E2-9042-B68D-BBBB1B2CDEB2}" presName="diagram" presStyleCnt="0">
        <dgm:presLayoutVars>
          <dgm:dir/>
          <dgm:resizeHandles val="exact"/>
        </dgm:presLayoutVars>
      </dgm:prSet>
      <dgm:spPr/>
    </dgm:pt>
    <dgm:pt modelId="{68B85B6F-30D1-2347-B86A-359577092BDB}" type="pres">
      <dgm:prSet presAssocID="{F7511FCB-2ABA-2544-86A7-61397728C518}" presName="node" presStyleLbl="node1" presStyleIdx="0" presStyleCnt="4">
        <dgm:presLayoutVars>
          <dgm:bulletEnabled val="1"/>
        </dgm:presLayoutVars>
      </dgm:prSet>
      <dgm:spPr/>
    </dgm:pt>
    <dgm:pt modelId="{AA46C3EF-AA06-664E-A092-096FE47BAC0D}" type="pres">
      <dgm:prSet presAssocID="{1FEF501D-418A-3D41-BFF9-B610CCD1F039}" presName="sibTrans" presStyleCnt="0"/>
      <dgm:spPr/>
    </dgm:pt>
    <dgm:pt modelId="{08A608B2-2579-7A4E-9E54-4EE33B9D300E}" type="pres">
      <dgm:prSet presAssocID="{1BCB5365-B7DC-D649-B290-F8AD5E9DF1CB}" presName="node" presStyleLbl="node1" presStyleIdx="1" presStyleCnt="4">
        <dgm:presLayoutVars>
          <dgm:bulletEnabled val="1"/>
        </dgm:presLayoutVars>
      </dgm:prSet>
      <dgm:spPr/>
    </dgm:pt>
    <dgm:pt modelId="{62A242B6-003C-5246-9C45-576B95A15780}" type="pres">
      <dgm:prSet presAssocID="{25C02DFF-03AA-D94A-9941-4C5627A57022}" presName="sibTrans" presStyleCnt="0"/>
      <dgm:spPr/>
    </dgm:pt>
    <dgm:pt modelId="{D0DF140F-7183-0542-B1AE-BBCFCC424A01}" type="pres">
      <dgm:prSet presAssocID="{ADBAA76F-6BB5-6043-A03B-DF7F46179FDF}" presName="node" presStyleLbl="node1" presStyleIdx="2" presStyleCnt="4">
        <dgm:presLayoutVars>
          <dgm:bulletEnabled val="1"/>
        </dgm:presLayoutVars>
      </dgm:prSet>
      <dgm:spPr/>
    </dgm:pt>
    <dgm:pt modelId="{9317B431-756A-4244-B9A4-9EBBA87D3660}" type="pres">
      <dgm:prSet presAssocID="{36065097-3A12-5241-BFDB-EF5CD0EE7DB1}" presName="sibTrans" presStyleCnt="0"/>
      <dgm:spPr/>
    </dgm:pt>
    <dgm:pt modelId="{B83166DA-6CD6-2E42-94A4-840B8E97F7E5}" type="pres">
      <dgm:prSet presAssocID="{AD79167B-E94F-114C-860F-FD44C34B973A}" presName="node" presStyleLbl="node1" presStyleIdx="3" presStyleCnt="4" custLinFactNeighborY="1311">
        <dgm:presLayoutVars>
          <dgm:bulletEnabled val="1"/>
        </dgm:presLayoutVars>
      </dgm:prSet>
      <dgm:spPr/>
    </dgm:pt>
  </dgm:ptLst>
  <dgm:cxnLst>
    <dgm:cxn modelId="{0A5CD931-C3EE-984D-AEC1-DA1572507FDE}" srcId="{CD43F0A0-94E2-9042-B68D-BBBB1B2CDEB2}" destId="{AD79167B-E94F-114C-860F-FD44C34B973A}" srcOrd="3" destOrd="0" parTransId="{CB73D6A7-972B-2A41-A965-C47C266697DA}" sibTransId="{02EFF922-3FA9-3048-909E-1425D004469C}"/>
    <dgm:cxn modelId="{36719971-A846-DF44-A684-D9E1B5A18727}" srcId="{CD43F0A0-94E2-9042-B68D-BBBB1B2CDEB2}" destId="{ADBAA76F-6BB5-6043-A03B-DF7F46179FDF}" srcOrd="2" destOrd="0" parTransId="{64B66695-5DC1-0A46-99F6-48741DC50EE5}" sibTransId="{36065097-3A12-5241-BFDB-EF5CD0EE7DB1}"/>
    <dgm:cxn modelId="{2A39CE9F-37E2-0840-A6AD-BE0EB844FDEF}" srcId="{CD43F0A0-94E2-9042-B68D-BBBB1B2CDEB2}" destId="{F7511FCB-2ABA-2544-86A7-61397728C518}" srcOrd="0" destOrd="0" parTransId="{9E90E686-187F-5140-9330-254685072AB3}" sibTransId="{1FEF501D-418A-3D41-BFF9-B610CCD1F039}"/>
    <dgm:cxn modelId="{50000FC7-F5E1-0D4F-B7F4-C67A108FFB39}" type="presOf" srcId="{ADBAA76F-6BB5-6043-A03B-DF7F46179FDF}" destId="{D0DF140F-7183-0542-B1AE-BBCFCC424A01}" srcOrd="0" destOrd="0" presId="urn:microsoft.com/office/officeart/2005/8/layout/default"/>
    <dgm:cxn modelId="{946ADDD4-111E-A949-868C-A45A421B5161}" srcId="{CD43F0A0-94E2-9042-B68D-BBBB1B2CDEB2}" destId="{1BCB5365-B7DC-D649-B290-F8AD5E9DF1CB}" srcOrd="1" destOrd="0" parTransId="{9B0C22AA-794A-F14C-B74E-F620AE6C5C0A}" sibTransId="{25C02DFF-03AA-D94A-9941-4C5627A57022}"/>
    <dgm:cxn modelId="{E31B4CEB-09F1-AC46-89B2-1BFFCDA65F92}" type="presOf" srcId="{F7511FCB-2ABA-2544-86A7-61397728C518}" destId="{68B85B6F-30D1-2347-B86A-359577092BDB}" srcOrd="0" destOrd="0" presId="urn:microsoft.com/office/officeart/2005/8/layout/default"/>
    <dgm:cxn modelId="{BE5A2FEC-EC09-1840-9098-778209A77560}" type="presOf" srcId="{CD43F0A0-94E2-9042-B68D-BBBB1B2CDEB2}" destId="{E09C9BBE-6975-C348-BFA1-1BA7D726085A}" srcOrd="0" destOrd="0" presId="urn:microsoft.com/office/officeart/2005/8/layout/default"/>
    <dgm:cxn modelId="{4B56EAFB-3B24-2D4C-BC5A-722F1BBE28C3}" type="presOf" srcId="{AD79167B-E94F-114C-860F-FD44C34B973A}" destId="{B83166DA-6CD6-2E42-94A4-840B8E97F7E5}" srcOrd="0" destOrd="0" presId="urn:microsoft.com/office/officeart/2005/8/layout/default"/>
    <dgm:cxn modelId="{B74AE7FD-D55F-F548-BED9-2556BBCB98E5}" type="presOf" srcId="{1BCB5365-B7DC-D649-B290-F8AD5E9DF1CB}" destId="{08A608B2-2579-7A4E-9E54-4EE33B9D300E}" srcOrd="0" destOrd="0" presId="urn:microsoft.com/office/officeart/2005/8/layout/default"/>
    <dgm:cxn modelId="{8348BB41-2B2D-1D45-ADA4-2E6BA8C11CE5}" type="presParOf" srcId="{E09C9BBE-6975-C348-BFA1-1BA7D726085A}" destId="{68B85B6F-30D1-2347-B86A-359577092BDB}" srcOrd="0" destOrd="0" presId="urn:microsoft.com/office/officeart/2005/8/layout/default"/>
    <dgm:cxn modelId="{43326CC5-E24A-0E4A-8321-9A5C752CD914}" type="presParOf" srcId="{E09C9BBE-6975-C348-BFA1-1BA7D726085A}" destId="{AA46C3EF-AA06-664E-A092-096FE47BAC0D}" srcOrd="1" destOrd="0" presId="urn:microsoft.com/office/officeart/2005/8/layout/default"/>
    <dgm:cxn modelId="{382D19AF-4E5D-7C4E-8AA0-C2BBD09BDAEE}" type="presParOf" srcId="{E09C9BBE-6975-C348-BFA1-1BA7D726085A}" destId="{08A608B2-2579-7A4E-9E54-4EE33B9D300E}" srcOrd="2" destOrd="0" presId="urn:microsoft.com/office/officeart/2005/8/layout/default"/>
    <dgm:cxn modelId="{F045AD20-0D5E-FD43-955A-8F66AD9302FC}" type="presParOf" srcId="{E09C9BBE-6975-C348-BFA1-1BA7D726085A}" destId="{62A242B6-003C-5246-9C45-576B95A15780}" srcOrd="3" destOrd="0" presId="urn:microsoft.com/office/officeart/2005/8/layout/default"/>
    <dgm:cxn modelId="{743B16F7-44BF-314A-955C-C5F0F8D3106A}" type="presParOf" srcId="{E09C9BBE-6975-C348-BFA1-1BA7D726085A}" destId="{D0DF140F-7183-0542-B1AE-BBCFCC424A01}" srcOrd="4" destOrd="0" presId="urn:microsoft.com/office/officeart/2005/8/layout/default"/>
    <dgm:cxn modelId="{C90AC869-EFAB-7A4E-A911-1E316F483AAB}" type="presParOf" srcId="{E09C9BBE-6975-C348-BFA1-1BA7D726085A}" destId="{9317B431-756A-4244-B9A4-9EBBA87D3660}" srcOrd="5" destOrd="0" presId="urn:microsoft.com/office/officeart/2005/8/layout/default"/>
    <dgm:cxn modelId="{5071CB35-80D8-EE44-A085-307110703854}" type="presParOf" srcId="{E09C9BBE-6975-C348-BFA1-1BA7D726085A}" destId="{B83166DA-6CD6-2E42-94A4-840B8E97F7E5}" srcOrd="6" destOrd="0" presId="urn:microsoft.com/office/officeart/2005/8/layout/defaul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D43F0A0-94E2-9042-B68D-BBBB1B2CDEB2}" type="doc">
      <dgm:prSet loTypeId="urn:microsoft.com/office/officeart/2005/8/layout/default" loCatId="" qsTypeId="urn:microsoft.com/office/officeart/2005/8/quickstyle/simple1" qsCatId="simple" csTypeId="urn:microsoft.com/office/officeart/2005/8/colors/accent2_2" csCatId="accent2" phldr="1"/>
      <dgm:spPr/>
      <dgm:t>
        <a:bodyPr/>
        <a:lstStyle/>
        <a:p>
          <a:endParaRPr lang="en-US"/>
        </a:p>
      </dgm:t>
    </dgm:pt>
    <dgm:pt modelId="{CBD51649-0C00-7546-80EE-09B7D023808D}">
      <dgm:prSet custT="1"/>
      <dgm:spPr/>
      <dgm:t>
        <a:bodyPr/>
        <a:lstStyle/>
        <a:p>
          <a:pPr algn="ctr">
            <a:spcBef>
              <a:spcPts val="0"/>
            </a:spcBef>
            <a:spcAft>
              <a:spcPts val="0"/>
            </a:spcAft>
          </a:pPr>
          <a:r>
            <a:rPr lang="en-US" sz="2800" dirty="0">
              <a:solidFill>
                <a:schemeClr val="tx1">
                  <a:lumMod val="75000"/>
                </a:schemeClr>
              </a:solidFill>
            </a:rPr>
            <a:t>Revamp </a:t>
          </a:r>
        </a:p>
        <a:p>
          <a:pPr algn="ctr">
            <a:spcBef>
              <a:spcPts val="0"/>
            </a:spcBef>
            <a:spcAft>
              <a:spcPts val="0"/>
            </a:spcAft>
          </a:pPr>
          <a:r>
            <a:rPr lang="en-US" sz="2800" dirty="0">
              <a:solidFill>
                <a:schemeClr val="tx1">
                  <a:lumMod val="75000"/>
                </a:schemeClr>
              </a:solidFill>
            </a:rPr>
            <a:t>the LET</a:t>
          </a:r>
        </a:p>
      </dgm:t>
    </dgm:pt>
    <dgm:pt modelId="{C7F134BB-99CE-8D45-B46B-A5B8D89539A9}" type="parTrans" cxnId="{E719C739-FD8D-D344-A6ED-ECB1EF52BB03}">
      <dgm:prSet/>
      <dgm:spPr/>
      <dgm:t>
        <a:bodyPr/>
        <a:lstStyle/>
        <a:p>
          <a:endParaRPr lang="en-US"/>
        </a:p>
      </dgm:t>
    </dgm:pt>
    <dgm:pt modelId="{67E94C5F-19CB-A24F-BA7C-0D1AB2E76CF9}" type="sibTrans" cxnId="{E719C739-FD8D-D344-A6ED-ECB1EF52BB03}">
      <dgm:prSet/>
      <dgm:spPr/>
      <dgm:t>
        <a:bodyPr/>
        <a:lstStyle/>
        <a:p>
          <a:endParaRPr lang="en-US"/>
        </a:p>
      </dgm:t>
    </dgm:pt>
    <dgm:pt modelId="{9036447A-4CB7-5E46-99B7-5FD8ED814B5A}">
      <dgm:prSet custT="1"/>
      <dgm:spPr/>
      <dgm:t>
        <a:bodyPr/>
        <a:lstStyle/>
        <a:p>
          <a:pPr algn="ctr">
            <a:spcBef>
              <a:spcPts val="0"/>
            </a:spcBef>
            <a:spcAft>
              <a:spcPts val="0"/>
            </a:spcAft>
          </a:pPr>
          <a:r>
            <a:rPr lang="en-US" sz="2800" dirty="0">
              <a:solidFill>
                <a:schemeClr val="tx1">
                  <a:lumMod val="75000"/>
                </a:schemeClr>
              </a:solidFill>
            </a:rPr>
            <a:t>Rethink </a:t>
          </a:r>
        </a:p>
        <a:p>
          <a:pPr algn="ctr">
            <a:spcBef>
              <a:spcPts val="0"/>
            </a:spcBef>
            <a:spcAft>
              <a:spcPts val="0"/>
            </a:spcAft>
          </a:pPr>
          <a:r>
            <a:rPr lang="en-US" sz="2800" dirty="0">
              <a:solidFill>
                <a:schemeClr val="tx1">
                  <a:lumMod val="75000"/>
                </a:schemeClr>
              </a:solidFill>
            </a:rPr>
            <a:t>teacher development</a:t>
          </a:r>
        </a:p>
      </dgm:t>
    </dgm:pt>
    <dgm:pt modelId="{CC7E2984-0B47-3F47-8615-AED199F58DA7}" type="parTrans" cxnId="{34B0962F-2D89-B14D-9898-29AB6F64FD63}">
      <dgm:prSet/>
      <dgm:spPr/>
      <dgm:t>
        <a:bodyPr/>
        <a:lstStyle/>
        <a:p>
          <a:endParaRPr lang="en-US"/>
        </a:p>
      </dgm:t>
    </dgm:pt>
    <dgm:pt modelId="{0F1A4A24-FDC7-9B4E-8E82-14200CE4E555}" type="sibTrans" cxnId="{34B0962F-2D89-B14D-9898-29AB6F64FD63}">
      <dgm:prSet/>
      <dgm:spPr/>
      <dgm:t>
        <a:bodyPr/>
        <a:lstStyle/>
        <a:p>
          <a:endParaRPr lang="en-US"/>
        </a:p>
      </dgm:t>
    </dgm:pt>
    <dgm:pt modelId="{3DCF267E-4CB7-A64C-93C4-BDD2FBE997C6}">
      <dgm:prSet phldrT="[Text]" custT="1"/>
      <dgm:spPr/>
      <dgm:t>
        <a:bodyPr/>
        <a:lstStyle/>
        <a:p>
          <a:pPr>
            <a:spcBef>
              <a:spcPts val="0"/>
            </a:spcBef>
            <a:spcAft>
              <a:spcPts val="0"/>
            </a:spcAft>
          </a:pPr>
          <a:r>
            <a:rPr lang="en-US" sz="2800" dirty="0">
              <a:solidFill>
                <a:schemeClr val="tx1">
                  <a:lumMod val="75000"/>
                </a:schemeClr>
              </a:solidFill>
            </a:rPr>
            <a:t>Hold TEIs </a:t>
          </a:r>
        </a:p>
        <a:p>
          <a:pPr>
            <a:spcBef>
              <a:spcPts val="0"/>
            </a:spcBef>
            <a:spcAft>
              <a:spcPts val="0"/>
            </a:spcAft>
          </a:pPr>
          <a:r>
            <a:rPr lang="en-US" sz="2800" dirty="0">
              <a:solidFill>
                <a:schemeClr val="tx1">
                  <a:lumMod val="75000"/>
                </a:schemeClr>
              </a:solidFill>
            </a:rPr>
            <a:t>accountable</a:t>
          </a:r>
        </a:p>
      </dgm:t>
    </dgm:pt>
    <dgm:pt modelId="{6C5523E6-BB88-A549-B5C4-B218F1F6533A}" type="parTrans" cxnId="{D4890D20-2D54-AD43-950D-94AC2EAF5C0C}">
      <dgm:prSet/>
      <dgm:spPr/>
      <dgm:t>
        <a:bodyPr/>
        <a:lstStyle/>
        <a:p>
          <a:endParaRPr lang="en-US"/>
        </a:p>
      </dgm:t>
    </dgm:pt>
    <dgm:pt modelId="{F1DE6328-6DCD-E94F-B0C0-490D528E83DB}" type="sibTrans" cxnId="{D4890D20-2D54-AD43-950D-94AC2EAF5C0C}">
      <dgm:prSet/>
      <dgm:spPr/>
      <dgm:t>
        <a:bodyPr/>
        <a:lstStyle/>
        <a:p>
          <a:endParaRPr lang="en-US"/>
        </a:p>
      </dgm:t>
    </dgm:pt>
    <dgm:pt modelId="{ADBAA76F-6BB5-6043-A03B-DF7F46179FDF}">
      <dgm:prSet custT="1"/>
      <dgm:spPr>
        <a:solidFill>
          <a:schemeClr val="accent2">
            <a:lumMod val="40000"/>
            <a:lumOff val="60000"/>
          </a:schemeClr>
        </a:solidFill>
      </dgm:spPr>
      <dgm:t>
        <a:bodyPr/>
        <a:lstStyle/>
        <a:p>
          <a:pPr>
            <a:spcBef>
              <a:spcPts val="0"/>
            </a:spcBef>
            <a:spcAft>
              <a:spcPts val="0"/>
            </a:spcAft>
          </a:pPr>
          <a:r>
            <a:rPr lang="en-US" sz="2400" dirty="0">
              <a:solidFill>
                <a:schemeClr val="tx1">
                  <a:lumMod val="75000"/>
                </a:schemeClr>
              </a:solidFill>
            </a:rPr>
            <a:t>Pre-service admission</a:t>
          </a:r>
        </a:p>
        <a:p>
          <a:pPr>
            <a:spcBef>
              <a:spcPts val="0"/>
            </a:spcBef>
            <a:spcAft>
              <a:spcPts val="0"/>
            </a:spcAft>
          </a:pPr>
          <a:endParaRPr lang="en-US" sz="2400" dirty="0">
            <a:solidFill>
              <a:schemeClr val="tx1">
                <a:lumMod val="75000"/>
              </a:schemeClr>
            </a:solidFill>
          </a:endParaRPr>
        </a:p>
        <a:p>
          <a:pPr>
            <a:spcBef>
              <a:spcPts val="0"/>
            </a:spcBef>
            <a:spcAft>
              <a:spcPts val="0"/>
            </a:spcAft>
          </a:pPr>
          <a:r>
            <a:rPr lang="en-US" sz="2400" dirty="0">
              <a:solidFill>
                <a:schemeClr val="tx1">
                  <a:lumMod val="75000"/>
                </a:schemeClr>
              </a:solidFill>
            </a:rPr>
            <a:t>In-service</a:t>
          </a:r>
        </a:p>
        <a:p>
          <a:pPr>
            <a:spcBef>
              <a:spcPts val="0"/>
            </a:spcBef>
            <a:spcAft>
              <a:spcPts val="0"/>
            </a:spcAft>
          </a:pPr>
          <a:r>
            <a:rPr lang="en-US" sz="2400" dirty="0">
              <a:solidFill>
                <a:schemeClr val="tx1">
                  <a:lumMod val="75000"/>
                </a:schemeClr>
              </a:solidFill>
            </a:rPr>
            <a:t>development</a:t>
          </a:r>
        </a:p>
      </dgm:t>
    </dgm:pt>
    <dgm:pt modelId="{36065097-3A12-5241-BFDB-EF5CD0EE7DB1}" type="sibTrans" cxnId="{36719971-A846-DF44-A684-D9E1B5A18727}">
      <dgm:prSet/>
      <dgm:spPr/>
      <dgm:t>
        <a:bodyPr/>
        <a:lstStyle/>
        <a:p>
          <a:pPr>
            <a:spcBef>
              <a:spcPts val="0"/>
            </a:spcBef>
            <a:spcAft>
              <a:spcPts val="0"/>
            </a:spcAft>
          </a:pPr>
          <a:endParaRPr lang="en-US" sz="2800">
            <a:solidFill>
              <a:schemeClr val="tx1">
                <a:lumMod val="75000"/>
              </a:schemeClr>
            </a:solidFill>
          </a:endParaRPr>
        </a:p>
      </dgm:t>
    </dgm:pt>
    <dgm:pt modelId="{64B66695-5DC1-0A46-99F6-48741DC50EE5}" type="parTrans" cxnId="{36719971-A846-DF44-A684-D9E1B5A18727}">
      <dgm:prSet/>
      <dgm:spPr/>
      <dgm:t>
        <a:bodyPr/>
        <a:lstStyle/>
        <a:p>
          <a:pPr>
            <a:spcBef>
              <a:spcPts val="0"/>
            </a:spcBef>
            <a:spcAft>
              <a:spcPts val="0"/>
            </a:spcAft>
          </a:pPr>
          <a:endParaRPr lang="en-US" sz="2800">
            <a:solidFill>
              <a:schemeClr val="tx1">
                <a:lumMod val="75000"/>
              </a:schemeClr>
            </a:solidFill>
          </a:endParaRPr>
        </a:p>
      </dgm:t>
    </dgm:pt>
    <dgm:pt modelId="{1BCB5365-B7DC-D649-B290-F8AD5E9DF1CB}">
      <dgm:prSet custT="1"/>
      <dgm:spPr>
        <a:solidFill>
          <a:schemeClr val="accent2">
            <a:lumMod val="40000"/>
            <a:lumOff val="60000"/>
          </a:schemeClr>
        </a:solidFill>
      </dgm:spPr>
      <dgm:t>
        <a:bodyPr/>
        <a:lstStyle/>
        <a:p>
          <a:pPr>
            <a:spcBef>
              <a:spcPts val="0"/>
            </a:spcBef>
            <a:spcAft>
              <a:spcPts val="0"/>
            </a:spcAft>
          </a:pPr>
          <a:r>
            <a:rPr lang="en-US" sz="2400" dirty="0">
              <a:solidFill>
                <a:schemeClr val="tx1">
                  <a:lumMod val="75000"/>
                </a:schemeClr>
              </a:solidFill>
            </a:rPr>
            <a:t>Test development </a:t>
          </a:r>
        </a:p>
        <a:p>
          <a:pPr>
            <a:spcBef>
              <a:spcPts val="0"/>
            </a:spcBef>
            <a:spcAft>
              <a:spcPts val="0"/>
            </a:spcAft>
          </a:pPr>
          <a:r>
            <a:rPr lang="en-US" sz="2400" dirty="0">
              <a:solidFill>
                <a:schemeClr val="tx1">
                  <a:lumMod val="75000"/>
                </a:schemeClr>
              </a:solidFill>
            </a:rPr>
            <a:t>and administration</a:t>
          </a:r>
        </a:p>
      </dgm:t>
    </dgm:pt>
    <dgm:pt modelId="{25C02DFF-03AA-D94A-9941-4C5627A57022}" type="sibTrans" cxnId="{946ADDD4-111E-A949-868C-A45A421B5161}">
      <dgm:prSet/>
      <dgm:spPr/>
      <dgm:t>
        <a:bodyPr/>
        <a:lstStyle/>
        <a:p>
          <a:pPr>
            <a:spcBef>
              <a:spcPts val="0"/>
            </a:spcBef>
            <a:spcAft>
              <a:spcPts val="0"/>
            </a:spcAft>
          </a:pPr>
          <a:endParaRPr lang="en-US" sz="2800">
            <a:solidFill>
              <a:schemeClr val="tx1">
                <a:lumMod val="75000"/>
              </a:schemeClr>
            </a:solidFill>
          </a:endParaRPr>
        </a:p>
      </dgm:t>
    </dgm:pt>
    <dgm:pt modelId="{9B0C22AA-794A-F14C-B74E-F620AE6C5C0A}" type="parTrans" cxnId="{946ADDD4-111E-A949-868C-A45A421B5161}">
      <dgm:prSet/>
      <dgm:spPr/>
      <dgm:t>
        <a:bodyPr/>
        <a:lstStyle/>
        <a:p>
          <a:pPr>
            <a:spcBef>
              <a:spcPts val="0"/>
            </a:spcBef>
            <a:spcAft>
              <a:spcPts val="0"/>
            </a:spcAft>
          </a:pPr>
          <a:endParaRPr lang="en-US" sz="2800">
            <a:solidFill>
              <a:schemeClr val="tx1">
                <a:lumMod val="75000"/>
              </a:schemeClr>
            </a:solidFill>
          </a:endParaRPr>
        </a:p>
      </dgm:t>
    </dgm:pt>
    <dgm:pt modelId="{000D9F7F-662F-5C41-9982-37DA045D0B21}">
      <dgm:prSet custT="1"/>
      <dgm:spPr>
        <a:solidFill>
          <a:schemeClr val="accent2">
            <a:lumMod val="40000"/>
            <a:lumOff val="60000"/>
          </a:schemeClr>
        </a:solidFill>
      </dgm:spPr>
      <dgm:t>
        <a:bodyPr/>
        <a:lstStyle/>
        <a:p>
          <a:pPr algn="ctr">
            <a:spcBef>
              <a:spcPts val="0"/>
            </a:spcBef>
            <a:spcAft>
              <a:spcPts val="0"/>
            </a:spcAft>
          </a:pPr>
          <a:r>
            <a:rPr lang="en-US" sz="2400" dirty="0">
              <a:solidFill>
                <a:schemeClr val="tx1">
                  <a:lumMod val="75000"/>
                </a:schemeClr>
              </a:solidFill>
            </a:rPr>
            <a:t>Sanctions for non-performance</a:t>
          </a:r>
        </a:p>
        <a:p>
          <a:pPr algn="ctr">
            <a:spcBef>
              <a:spcPts val="0"/>
            </a:spcBef>
            <a:spcAft>
              <a:spcPts val="0"/>
            </a:spcAft>
          </a:pPr>
          <a:endParaRPr lang="en-US" sz="2400" dirty="0">
            <a:solidFill>
              <a:schemeClr val="tx1">
                <a:lumMod val="75000"/>
              </a:schemeClr>
            </a:solidFill>
          </a:endParaRPr>
        </a:p>
        <a:p>
          <a:pPr algn="ctr">
            <a:spcBef>
              <a:spcPts val="0"/>
            </a:spcBef>
            <a:spcAft>
              <a:spcPts val="0"/>
            </a:spcAft>
          </a:pPr>
          <a:r>
            <a:rPr lang="en-US" sz="2400" dirty="0">
              <a:solidFill>
                <a:schemeClr val="tx1">
                  <a:lumMod val="75000"/>
                </a:schemeClr>
              </a:solidFill>
            </a:rPr>
            <a:t>Funding </a:t>
          </a:r>
        </a:p>
        <a:p>
          <a:pPr algn="ctr">
            <a:spcBef>
              <a:spcPts val="0"/>
            </a:spcBef>
            <a:spcAft>
              <a:spcPts val="0"/>
            </a:spcAft>
          </a:pPr>
          <a:r>
            <a:rPr lang="en-US" sz="2400" dirty="0">
              <a:solidFill>
                <a:schemeClr val="tx1">
                  <a:lumMod val="75000"/>
                </a:schemeClr>
              </a:solidFill>
            </a:rPr>
            <a:t>public TEIs</a:t>
          </a:r>
        </a:p>
      </dgm:t>
    </dgm:pt>
    <dgm:pt modelId="{259AD214-DC3B-D54D-BF4C-B590E54B09C3}" type="sibTrans" cxnId="{2EEB4F13-15B9-8540-99A7-D0D84E514B06}">
      <dgm:prSet/>
      <dgm:spPr/>
      <dgm:t>
        <a:bodyPr/>
        <a:lstStyle/>
        <a:p>
          <a:endParaRPr lang="en-US"/>
        </a:p>
      </dgm:t>
    </dgm:pt>
    <dgm:pt modelId="{9D41D8B5-08B3-EE41-93A5-8C413BAEB5B3}" type="parTrans" cxnId="{2EEB4F13-15B9-8540-99A7-D0D84E514B06}">
      <dgm:prSet/>
      <dgm:spPr/>
      <dgm:t>
        <a:bodyPr/>
        <a:lstStyle/>
        <a:p>
          <a:endParaRPr lang="en-US"/>
        </a:p>
      </dgm:t>
    </dgm:pt>
    <dgm:pt modelId="{E09C9BBE-6975-C348-BFA1-1BA7D726085A}" type="pres">
      <dgm:prSet presAssocID="{CD43F0A0-94E2-9042-B68D-BBBB1B2CDEB2}" presName="diagram" presStyleCnt="0">
        <dgm:presLayoutVars>
          <dgm:dir/>
          <dgm:resizeHandles val="exact"/>
        </dgm:presLayoutVars>
      </dgm:prSet>
      <dgm:spPr/>
    </dgm:pt>
    <dgm:pt modelId="{362F8E2C-997C-E046-A7C9-1C98876B59A4}" type="pres">
      <dgm:prSet presAssocID="{3DCF267E-4CB7-A64C-93C4-BDD2FBE997C6}" presName="node" presStyleLbl="node1" presStyleIdx="0" presStyleCnt="6">
        <dgm:presLayoutVars>
          <dgm:bulletEnabled val="1"/>
        </dgm:presLayoutVars>
      </dgm:prSet>
      <dgm:spPr/>
    </dgm:pt>
    <dgm:pt modelId="{0187571D-7A91-9046-AFF9-7BF2812E55DD}" type="pres">
      <dgm:prSet presAssocID="{F1DE6328-6DCD-E94F-B0C0-490D528E83DB}" presName="sibTrans" presStyleCnt="0"/>
      <dgm:spPr/>
    </dgm:pt>
    <dgm:pt modelId="{356404FB-6DF7-3248-8136-C3DDBF7491C9}" type="pres">
      <dgm:prSet presAssocID="{CBD51649-0C00-7546-80EE-09B7D023808D}" presName="node" presStyleLbl="node1" presStyleIdx="1" presStyleCnt="6">
        <dgm:presLayoutVars>
          <dgm:bulletEnabled val="1"/>
        </dgm:presLayoutVars>
      </dgm:prSet>
      <dgm:spPr/>
    </dgm:pt>
    <dgm:pt modelId="{E3BF306C-3A64-FD49-AE47-8958D454A11B}" type="pres">
      <dgm:prSet presAssocID="{67E94C5F-19CB-A24F-BA7C-0D1AB2E76CF9}" presName="sibTrans" presStyleCnt="0"/>
      <dgm:spPr/>
    </dgm:pt>
    <dgm:pt modelId="{8F01C637-1278-E946-AF8D-06AD7F4F2779}" type="pres">
      <dgm:prSet presAssocID="{9036447A-4CB7-5E46-99B7-5FD8ED814B5A}" presName="node" presStyleLbl="node1" presStyleIdx="2" presStyleCnt="6">
        <dgm:presLayoutVars>
          <dgm:bulletEnabled val="1"/>
        </dgm:presLayoutVars>
      </dgm:prSet>
      <dgm:spPr/>
    </dgm:pt>
    <dgm:pt modelId="{60AEAF26-93D5-404B-9759-00E4447E0687}" type="pres">
      <dgm:prSet presAssocID="{0F1A4A24-FDC7-9B4E-8E82-14200CE4E555}" presName="sibTrans" presStyleCnt="0"/>
      <dgm:spPr/>
    </dgm:pt>
    <dgm:pt modelId="{7DDF43B6-7251-194F-8E53-CA2E2504BBE0}" type="pres">
      <dgm:prSet presAssocID="{000D9F7F-662F-5C41-9982-37DA045D0B21}" presName="node" presStyleLbl="node1" presStyleIdx="3" presStyleCnt="6" custScaleY="189623">
        <dgm:presLayoutVars>
          <dgm:bulletEnabled val="1"/>
        </dgm:presLayoutVars>
      </dgm:prSet>
      <dgm:spPr/>
    </dgm:pt>
    <dgm:pt modelId="{0FD67BB5-4A83-4041-92AC-6E0E95F6652C}" type="pres">
      <dgm:prSet presAssocID="{259AD214-DC3B-D54D-BF4C-B590E54B09C3}" presName="sibTrans" presStyleCnt="0"/>
      <dgm:spPr/>
    </dgm:pt>
    <dgm:pt modelId="{08A608B2-2579-7A4E-9E54-4EE33B9D300E}" type="pres">
      <dgm:prSet presAssocID="{1BCB5365-B7DC-D649-B290-F8AD5E9DF1CB}" presName="node" presStyleLbl="node1" presStyleIdx="4" presStyleCnt="6" custScaleY="189623">
        <dgm:presLayoutVars>
          <dgm:bulletEnabled val="1"/>
        </dgm:presLayoutVars>
      </dgm:prSet>
      <dgm:spPr/>
    </dgm:pt>
    <dgm:pt modelId="{62A242B6-003C-5246-9C45-576B95A15780}" type="pres">
      <dgm:prSet presAssocID="{25C02DFF-03AA-D94A-9941-4C5627A57022}" presName="sibTrans" presStyleCnt="0"/>
      <dgm:spPr/>
    </dgm:pt>
    <dgm:pt modelId="{D0DF140F-7183-0542-B1AE-BBCFCC424A01}" type="pres">
      <dgm:prSet presAssocID="{ADBAA76F-6BB5-6043-A03B-DF7F46179FDF}" presName="node" presStyleLbl="node1" presStyleIdx="5" presStyleCnt="6" custScaleY="189623">
        <dgm:presLayoutVars>
          <dgm:bulletEnabled val="1"/>
        </dgm:presLayoutVars>
      </dgm:prSet>
      <dgm:spPr/>
    </dgm:pt>
  </dgm:ptLst>
  <dgm:cxnLst>
    <dgm:cxn modelId="{2EEB4F13-15B9-8540-99A7-D0D84E514B06}" srcId="{CD43F0A0-94E2-9042-B68D-BBBB1B2CDEB2}" destId="{000D9F7F-662F-5C41-9982-37DA045D0B21}" srcOrd="3" destOrd="0" parTransId="{9D41D8B5-08B3-EE41-93A5-8C413BAEB5B3}" sibTransId="{259AD214-DC3B-D54D-BF4C-B590E54B09C3}"/>
    <dgm:cxn modelId="{D4890D20-2D54-AD43-950D-94AC2EAF5C0C}" srcId="{CD43F0A0-94E2-9042-B68D-BBBB1B2CDEB2}" destId="{3DCF267E-4CB7-A64C-93C4-BDD2FBE997C6}" srcOrd="0" destOrd="0" parTransId="{6C5523E6-BB88-A549-B5C4-B218F1F6533A}" sibTransId="{F1DE6328-6DCD-E94F-B0C0-490D528E83DB}"/>
    <dgm:cxn modelId="{86197225-4B59-A64D-950A-67E9097D0ED0}" type="presOf" srcId="{1BCB5365-B7DC-D649-B290-F8AD5E9DF1CB}" destId="{08A608B2-2579-7A4E-9E54-4EE33B9D300E}" srcOrd="0" destOrd="0" presId="urn:microsoft.com/office/officeart/2005/8/layout/default"/>
    <dgm:cxn modelId="{34B0962F-2D89-B14D-9898-29AB6F64FD63}" srcId="{CD43F0A0-94E2-9042-B68D-BBBB1B2CDEB2}" destId="{9036447A-4CB7-5E46-99B7-5FD8ED814B5A}" srcOrd="2" destOrd="0" parTransId="{CC7E2984-0B47-3F47-8615-AED199F58DA7}" sibTransId="{0F1A4A24-FDC7-9B4E-8E82-14200CE4E555}"/>
    <dgm:cxn modelId="{000BC032-6DD1-0149-A397-D6EC2810824E}" type="presOf" srcId="{9036447A-4CB7-5E46-99B7-5FD8ED814B5A}" destId="{8F01C637-1278-E946-AF8D-06AD7F4F2779}" srcOrd="0" destOrd="0" presId="urn:microsoft.com/office/officeart/2005/8/layout/default"/>
    <dgm:cxn modelId="{E719C739-FD8D-D344-A6ED-ECB1EF52BB03}" srcId="{CD43F0A0-94E2-9042-B68D-BBBB1B2CDEB2}" destId="{CBD51649-0C00-7546-80EE-09B7D023808D}" srcOrd="1" destOrd="0" parTransId="{C7F134BB-99CE-8D45-B46B-A5B8D89539A9}" sibTransId="{67E94C5F-19CB-A24F-BA7C-0D1AB2E76CF9}"/>
    <dgm:cxn modelId="{1A7B2C5B-79CC-3141-BD2D-B9C6F475EA36}" type="presOf" srcId="{3DCF267E-4CB7-A64C-93C4-BDD2FBE997C6}" destId="{362F8E2C-997C-E046-A7C9-1C98876B59A4}" srcOrd="0" destOrd="0" presId="urn:microsoft.com/office/officeart/2005/8/layout/default"/>
    <dgm:cxn modelId="{36719971-A846-DF44-A684-D9E1B5A18727}" srcId="{CD43F0A0-94E2-9042-B68D-BBBB1B2CDEB2}" destId="{ADBAA76F-6BB5-6043-A03B-DF7F46179FDF}" srcOrd="5" destOrd="0" parTransId="{64B66695-5DC1-0A46-99F6-48741DC50EE5}" sibTransId="{36065097-3A12-5241-BFDB-EF5CD0EE7DB1}"/>
    <dgm:cxn modelId="{B395E396-A286-7142-B46B-0B88954124AD}" type="presOf" srcId="{CBD51649-0C00-7546-80EE-09B7D023808D}" destId="{356404FB-6DF7-3248-8136-C3DDBF7491C9}" srcOrd="0" destOrd="0" presId="urn:microsoft.com/office/officeart/2005/8/layout/default"/>
    <dgm:cxn modelId="{946ADDD4-111E-A949-868C-A45A421B5161}" srcId="{CD43F0A0-94E2-9042-B68D-BBBB1B2CDEB2}" destId="{1BCB5365-B7DC-D649-B290-F8AD5E9DF1CB}" srcOrd="4" destOrd="0" parTransId="{9B0C22AA-794A-F14C-B74E-F620AE6C5C0A}" sibTransId="{25C02DFF-03AA-D94A-9941-4C5627A57022}"/>
    <dgm:cxn modelId="{A54077E7-FE3D-1446-BB3B-5248DC835ACD}" type="presOf" srcId="{000D9F7F-662F-5C41-9982-37DA045D0B21}" destId="{7DDF43B6-7251-194F-8E53-CA2E2504BBE0}" srcOrd="0" destOrd="0" presId="urn:microsoft.com/office/officeart/2005/8/layout/default"/>
    <dgm:cxn modelId="{C46217ED-FB87-D14B-B488-FCA93631A663}" type="presOf" srcId="{CD43F0A0-94E2-9042-B68D-BBBB1B2CDEB2}" destId="{E09C9BBE-6975-C348-BFA1-1BA7D726085A}" srcOrd="0" destOrd="0" presId="urn:microsoft.com/office/officeart/2005/8/layout/default"/>
    <dgm:cxn modelId="{E7A62AEE-E2CF-554E-8505-68DAF92D41F3}" type="presOf" srcId="{ADBAA76F-6BB5-6043-A03B-DF7F46179FDF}" destId="{D0DF140F-7183-0542-B1AE-BBCFCC424A01}" srcOrd="0" destOrd="0" presId="urn:microsoft.com/office/officeart/2005/8/layout/default"/>
    <dgm:cxn modelId="{742B5C74-4D7B-D94F-934D-2D177EAA59D2}" type="presParOf" srcId="{E09C9BBE-6975-C348-BFA1-1BA7D726085A}" destId="{362F8E2C-997C-E046-A7C9-1C98876B59A4}" srcOrd="0" destOrd="0" presId="urn:microsoft.com/office/officeart/2005/8/layout/default"/>
    <dgm:cxn modelId="{EA8D82EF-4BAA-9E49-B51C-FFAF59BB5181}" type="presParOf" srcId="{E09C9BBE-6975-C348-BFA1-1BA7D726085A}" destId="{0187571D-7A91-9046-AFF9-7BF2812E55DD}" srcOrd="1" destOrd="0" presId="urn:microsoft.com/office/officeart/2005/8/layout/default"/>
    <dgm:cxn modelId="{03606065-2372-4D42-9C58-D04E1CB46ACF}" type="presParOf" srcId="{E09C9BBE-6975-C348-BFA1-1BA7D726085A}" destId="{356404FB-6DF7-3248-8136-C3DDBF7491C9}" srcOrd="2" destOrd="0" presId="urn:microsoft.com/office/officeart/2005/8/layout/default"/>
    <dgm:cxn modelId="{4614FE38-0B77-C340-986A-7DF9BC085CE8}" type="presParOf" srcId="{E09C9BBE-6975-C348-BFA1-1BA7D726085A}" destId="{E3BF306C-3A64-FD49-AE47-8958D454A11B}" srcOrd="3" destOrd="0" presId="urn:microsoft.com/office/officeart/2005/8/layout/default"/>
    <dgm:cxn modelId="{34E71D5F-6E19-0D45-894D-7AA7340209EA}" type="presParOf" srcId="{E09C9BBE-6975-C348-BFA1-1BA7D726085A}" destId="{8F01C637-1278-E946-AF8D-06AD7F4F2779}" srcOrd="4" destOrd="0" presId="urn:microsoft.com/office/officeart/2005/8/layout/default"/>
    <dgm:cxn modelId="{4E39BED4-89BB-4D4D-A5C4-6E4F38FDBCA6}" type="presParOf" srcId="{E09C9BBE-6975-C348-BFA1-1BA7D726085A}" destId="{60AEAF26-93D5-404B-9759-00E4447E0687}" srcOrd="5" destOrd="0" presId="urn:microsoft.com/office/officeart/2005/8/layout/default"/>
    <dgm:cxn modelId="{A8D5EE93-2FF9-A848-90D1-9F20C570AD4C}" type="presParOf" srcId="{E09C9BBE-6975-C348-BFA1-1BA7D726085A}" destId="{7DDF43B6-7251-194F-8E53-CA2E2504BBE0}" srcOrd="6" destOrd="0" presId="urn:microsoft.com/office/officeart/2005/8/layout/default"/>
    <dgm:cxn modelId="{37C1E22D-F4E0-FB4C-876E-BCDF226AB127}" type="presParOf" srcId="{E09C9BBE-6975-C348-BFA1-1BA7D726085A}" destId="{0FD67BB5-4A83-4041-92AC-6E0E95F6652C}" srcOrd="7" destOrd="0" presId="urn:microsoft.com/office/officeart/2005/8/layout/default"/>
    <dgm:cxn modelId="{2890F74E-57F5-2C46-B786-AC26EA61C262}" type="presParOf" srcId="{E09C9BBE-6975-C348-BFA1-1BA7D726085A}" destId="{08A608B2-2579-7A4E-9E54-4EE33B9D300E}" srcOrd="8" destOrd="0" presId="urn:microsoft.com/office/officeart/2005/8/layout/default"/>
    <dgm:cxn modelId="{655DFD6C-242E-9649-87EB-3E3479CEE444}" type="presParOf" srcId="{E09C9BBE-6975-C348-BFA1-1BA7D726085A}" destId="{62A242B6-003C-5246-9C45-576B95A15780}" srcOrd="9" destOrd="0" presId="urn:microsoft.com/office/officeart/2005/8/layout/default"/>
    <dgm:cxn modelId="{E5D959E3-5A03-6642-AD0D-3757132CFDF1}" type="presParOf" srcId="{E09C9BBE-6975-C348-BFA1-1BA7D726085A}" destId="{D0DF140F-7183-0542-B1AE-BBCFCC424A01}"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A0E0458-9482-A446-A944-3F28151F258F}" type="doc">
      <dgm:prSet loTypeId="urn:microsoft.com/office/officeart/2005/8/layout/vProcess5" loCatId="" qsTypeId="urn:microsoft.com/office/officeart/2005/8/quickstyle/simple2" qsCatId="simple" csTypeId="urn:microsoft.com/office/officeart/2005/8/colors/colorful1" csCatId="colorful" phldr="1"/>
      <dgm:spPr/>
      <dgm:t>
        <a:bodyPr/>
        <a:lstStyle/>
        <a:p>
          <a:endParaRPr lang="en-US"/>
        </a:p>
      </dgm:t>
    </dgm:pt>
    <dgm:pt modelId="{273E23E2-DFC7-2842-B33E-F29700190428}">
      <dgm:prSet phldrT="[Text]" custT="1"/>
      <dgm:spPr/>
      <dgm:t>
        <a:bodyPr/>
        <a:lstStyle/>
        <a:p>
          <a:r>
            <a:rPr lang="en-US" sz="3200" dirty="0"/>
            <a:t>PRC data for the past 16 LET instances encoded, tallied</a:t>
          </a:r>
        </a:p>
      </dgm:t>
    </dgm:pt>
    <dgm:pt modelId="{A7C7E6DC-BA86-5845-A588-8CA42ECBF35A}" type="parTrans" cxnId="{6C264A9B-8D44-B742-B47E-15F0350971B6}">
      <dgm:prSet/>
      <dgm:spPr/>
      <dgm:t>
        <a:bodyPr/>
        <a:lstStyle/>
        <a:p>
          <a:endParaRPr lang="en-US" sz="3200"/>
        </a:p>
      </dgm:t>
    </dgm:pt>
    <dgm:pt modelId="{A8B3AA1C-3C5A-454A-B14A-7F3E0EDE82EA}" type="sibTrans" cxnId="{6C264A9B-8D44-B742-B47E-15F0350971B6}">
      <dgm:prSet custT="1"/>
      <dgm:spPr/>
      <dgm:t>
        <a:bodyPr/>
        <a:lstStyle/>
        <a:p>
          <a:endParaRPr lang="en-US" sz="3200"/>
        </a:p>
      </dgm:t>
    </dgm:pt>
    <dgm:pt modelId="{C787CF96-21C5-FA48-9B82-3E7E5F2462CB}">
      <dgm:prSet phldrT="[Text]" custT="1"/>
      <dgm:spPr/>
      <dgm:t>
        <a:bodyPr/>
        <a:lstStyle/>
        <a:p>
          <a:r>
            <a:rPr lang="en-US" sz="3200" dirty="0"/>
            <a:t>TEIs sorted: number of takers, passing rate, name </a:t>
          </a:r>
        </a:p>
      </dgm:t>
    </dgm:pt>
    <dgm:pt modelId="{EFD07ADF-AE7C-2D48-BC38-42C5A81FFB63}" type="parTrans" cxnId="{D5D6C7FD-0A46-874C-9BDF-596B36CB6278}">
      <dgm:prSet/>
      <dgm:spPr/>
      <dgm:t>
        <a:bodyPr/>
        <a:lstStyle/>
        <a:p>
          <a:endParaRPr lang="en-US" sz="3200"/>
        </a:p>
      </dgm:t>
    </dgm:pt>
    <dgm:pt modelId="{3859D62E-8436-D94E-B8B6-A75E38C64D1E}" type="sibTrans" cxnId="{D5D6C7FD-0A46-874C-9BDF-596B36CB6278}">
      <dgm:prSet custT="1"/>
      <dgm:spPr/>
      <dgm:t>
        <a:bodyPr/>
        <a:lstStyle/>
        <a:p>
          <a:endParaRPr lang="en-US" sz="3200"/>
        </a:p>
      </dgm:t>
    </dgm:pt>
    <dgm:pt modelId="{216F8D11-14E7-F941-A66B-CC753D7CB96B}">
      <dgm:prSet phldrT="[Text]" custT="1"/>
      <dgm:spPr/>
      <dgm:t>
        <a:bodyPr/>
        <a:lstStyle/>
        <a:p>
          <a:r>
            <a:rPr lang="en-US" sz="3200" dirty="0"/>
            <a:t>Results interpreted, conclusions drawn</a:t>
          </a:r>
        </a:p>
      </dgm:t>
    </dgm:pt>
    <dgm:pt modelId="{99330227-C819-6D41-9342-477D1195F701}" type="parTrans" cxnId="{61309630-4149-8446-9B59-4348E1B1F535}">
      <dgm:prSet/>
      <dgm:spPr/>
      <dgm:t>
        <a:bodyPr/>
        <a:lstStyle/>
        <a:p>
          <a:endParaRPr lang="en-US" sz="3200"/>
        </a:p>
      </dgm:t>
    </dgm:pt>
    <dgm:pt modelId="{54909C01-E42B-1C4A-BD4C-CB86D3B6D027}" type="sibTrans" cxnId="{61309630-4149-8446-9B59-4348E1B1F535}">
      <dgm:prSet/>
      <dgm:spPr/>
      <dgm:t>
        <a:bodyPr/>
        <a:lstStyle/>
        <a:p>
          <a:endParaRPr lang="en-US" sz="3200"/>
        </a:p>
      </dgm:t>
    </dgm:pt>
    <dgm:pt modelId="{865BBA41-CC50-1B43-A594-B0AD846E84F6}" type="pres">
      <dgm:prSet presAssocID="{BA0E0458-9482-A446-A944-3F28151F258F}" presName="outerComposite" presStyleCnt="0">
        <dgm:presLayoutVars>
          <dgm:chMax val="5"/>
          <dgm:dir/>
          <dgm:resizeHandles val="exact"/>
        </dgm:presLayoutVars>
      </dgm:prSet>
      <dgm:spPr/>
    </dgm:pt>
    <dgm:pt modelId="{3DD82136-7653-F744-AC18-BDCC6F2B3B4D}" type="pres">
      <dgm:prSet presAssocID="{BA0E0458-9482-A446-A944-3F28151F258F}" presName="dummyMaxCanvas" presStyleCnt="0">
        <dgm:presLayoutVars/>
      </dgm:prSet>
      <dgm:spPr/>
    </dgm:pt>
    <dgm:pt modelId="{E04D75A8-F0A5-4141-9726-A399A659A4A4}" type="pres">
      <dgm:prSet presAssocID="{BA0E0458-9482-A446-A944-3F28151F258F}" presName="ThreeNodes_1" presStyleLbl="node1" presStyleIdx="0" presStyleCnt="3">
        <dgm:presLayoutVars>
          <dgm:bulletEnabled val="1"/>
        </dgm:presLayoutVars>
      </dgm:prSet>
      <dgm:spPr/>
    </dgm:pt>
    <dgm:pt modelId="{CF53D819-C134-DE4A-B17F-198ECA73FAA1}" type="pres">
      <dgm:prSet presAssocID="{BA0E0458-9482-A446-A944-3F28151F258F}" presName="ThreeNodes_2" presStyleLbl="node1" presStyleIdx="1" presStyleCnt="3">
        <dgm:presLayoutVars>
          <dgm:bulletEnabled val="1"/>
        </dgm:presLayoutVars>
      </dgm:prSet>
      <dgm:spPr/>
    </dgm:pt>
    <dgm:pt modelId="{29F35F26-361A-E84A-AE14-82A6C122C009}" type="pres">
      <dgm:prSet presAssocID="{BA0E0458-9482-A446-A944-3F28151F258F}" presName="ThreeNodes_3" presStyleLbl="node1" presStyleIdx="2" presStyleCnt="3">
        <dgm:presLayoutVars>
          <dgm:bulletEnabled val="1"/>
        </dgm:presLayoutVars>
      </dgm:prSet>
      <dgm:spPr/>
    </dgm:pt>
    <dgm:pt modelId="{EEB6738D-2EAD-2E4E-8A67-EC40DBDA079B}" type="pres">
      <dgm:prSet presAssocID="{BA0E0458-9482-A446-A944-3F28151F258F}" presName="ThreeConn_1-2" presStyleLbl="fgAccFollowNode1" presStyleIdx="0" presStyleCnt="2">
        <dgm:presLayoutVars>
          <dgm:bulletEnabled val="1"/>
        </dgm:presLayoutVars>
      </dgm:prSet>
      <dgm:spPr/>
    </dgm:pt>
    <dgm:pt modelId="{4FA6807A-73D6-A141-8400-15C6FD243DCD}" type="pres">
      <dgm:prSet presAssocID="{BA0E0458-9482-A446-A944-3F28151F258F}" presName="ThreeConn_2-3" presStyleLbl="fgAccFollowNode1" presStyleIdx="1" presStyleCnt="2">
        <dgm:presLayoutVars>
          <dgm:bulletEnabled val="1"/>
        </dgm:presLayoutVars>
      </dgm:prSet>
      <dgm:spPr/>
    </dgm:pt>
    <dgm:pt modelId="{6B6DC211-67BA-834D-9ACB-3CD2A7C544E0}" type="pres">
      <dgm:prSet presAssocID="{BA0E0458-9482-A446-A944-3F28151F258F}" presName="ThreeNodes_1_text" presStyleLbl="node1" presStyleIdx="2" presStyleCnt="3">
        <dgm:presLayoutVars>
          <dgm:bulletEnabled val="1"/>
        </dgm:presLayoutVars>
      </dgm:prSet>
      <dgm:spPr/>
    </dgm:pt>
    <dgm:pt modelId="{355BE858-B87B-6E42-902A-746B5CA64C8D}" type="pres">
      <dgm:prSet presAssocID="{BA0E0458-9482-A446-A944-3F28151F258F}" presName="ThreeNodes_2_text" presStyleLbl="node1" presStyleIdx="2" presStyleCnt="3">
        <dgm:presLayoutVars>
          <dgm:bulletEnabled val="1"/>
        </dgm:presLayoutVars>
      </dgm:prSet>
      <dgm:spPr/>
    </dgm:pt>
    <dgm:pt modelId="{1568C894-CAF6-5649-9F42-F26526A85DBF}" type="pres">
      <dgm:prSet presAssocID="{BA0E0458-9482-A446-A944-3F28151F258F}" presName="ThreeNodes_3_text" presStyleLbl="node1" presStyleIdx="2" presStyleCnt="3">
        <dgm:presLayoutVars>
          <dgm:bulletEnabled val="1"/>
        </dgm:presLayoutVars>
      </dgm:prSet>
      <dgm:spPr/>
    </dgm:pt>
  </dgm:ptLst>
  <dgm:cxnLst>
    <dgm:cxn modelId="{65FBB72F-9D02-3341-9081-CC1651616A3B}" type="presOf" srcId="{C787CF96-21C5-FA48-9B82-3E7E5F2462CB}" destId="{CF53D819-C134-DE4A-B17F-198ECA73FAA1}" srcOrd="0" destOrd="0" presId="urn:microsoft.com/office/officeart/2005/8/layout/vProcess5"/>
    <dgm:cxn modelId="{61309630-4149-8446-9B59-4348E1B1F535}" srcId="{BA0E0458-9482-A446-A944-3F28151F258F}" destId="{216F8D11-14E7-F941-A66B-CC753D7CB96B}" srcOrd="2" destOrd="0" parTransId="{99330227-C819-6D41-9342-477D1195F701}" sibTransId="{54909C01-E42B-1C4A-BD4C-CB86D3B6D027}"/>
    <dgm:cxn modelId="{3A9D243E-9FF6-0544-B048-6E424AC9CAB4}" type="presOf" srcId="{3859D62E-8436-D94E-B8B6-A75E38C64D1E}" destId="{4FA6807A-73D6-A141-8400-15C6FD243DCD}" srcOrd="0" destOrd="0" presId="urn:microsoft.com/office/officeart/2005/8/layout/vProcess5"/>
    <dgm:cxn modelId="{0859CD62-5DD4-224C-846D-AFEF10BBAF88}" type="presOf" srcId="{273E23E2-DFC7-2842-B33E-F29700190428}" destId="{E04D75A8-F0A5-4141-9726-A399A659A4A4}" srcOrd="0" destOrd="0" presId="urn:microsoft.com/office/officeart/2005/8/layout/vProcess5"/>
    <dgm:cxn modelId="{1A403E75-7BE4-0141-809E-17427B77D190}" type="presOf" srcId="{A8B3AA1C-3C5A-454A-B14A-7F3E0EDE82EA}" destId="{EEB6738D-2EAD-2E4E-8A67-EC40DBDA079B}" srcOrd="0" destOrd="0" presId="urn:microsoft.com/office/officeart/2005/8/layout/vProcess5"/>
    <dgm:cxn modelId="{669B7C7C-D5F3-0348-A7E9-8C4F9C3C9A47}" type="presOf" srcId="{216F8D11-14E7-F941-A66B-CC753D7CB96B}" destId="{29F35F26-361A-E84A-AE14-82A6C122C009}" srcOrd="0" destOrd="0" presId="urn:microsoft.com/office/officeart/2005/8/layout/vProcess5"/>
    <dgm:cxn modelId="{6C264A9B-8D44-B742-B47E-15F0350971B6}" srcId="{BA0E0458-9482-A446-A944-3F28151F258F}" destId="{273E23E2-DFC7-2842-B33E-F29700190428}" srcOrd="0" destOrd="0" parTransId="{A7C7E6DC-BA86-5845-A588-8CA42ECBF35A}" sibTransId="{A8B3AA1C-3C5A-454A-B14A-7F3E0EDE82EA}"/>
    <dgm:cxn modelId="{83EE83B8-B208-A349-B90E-07565A8B611F}" type="presOf" srcId="{216F8D11-14E7-F941-A66B-CC753D7CB96B}" destId="{1568C894-CAF6-5649-9F42-F26526A85DBF}" srcOrd="1" destOrd="0" presId="urn:microsoft.com/office/officeart/2005/8/layout/vProcess5"/>
    <dgm:cxn modelId="{AA9EA5C7-BE49-994E-825C-1DC58029B51C}" type="presOf" srcId="{273E23E2-DFC7-2842-B33E-F29700190428}" destId="{6B6DC211-67BA-834D-9ACB-3CD2A7C544E0}" srcOrd="1" destOrd="0" presId="urn:microsoft.com/office/officeart/2005/8/layout/vProcess5"/>
    <dgm:cxn modelId="{53CD30D0-34C2-A645-99FE-36D40F677B0F}" type="presOf" srcId="{C787CF96-21C5-FA48-9B82-3E7E5F2462CB}" destId="{355BE858-B87B-6E42-902A-746B5CA64C8D}" srcOrd="1" destOrd="0" presId="urn:microsoft.com/office/officeart/2005/8/layout/vProcess5"/>
    <dgm:cxn modelId="{7E20FAEE-A40E-C04E-B50E-43B56521756A}" type="presOf" srcId="{BA0E0458-9482-A446-A944-3F28151F258F}" destId="{865BBA41-CC50-1B43-A594-B0AD846E84F6}" srcOrd="0" destOrd="0" presId="urn:microsoft.com/office/officeart/2005/8/layout/vProcess5"/>
    <dgm:cxn modelId="{D5D6C7FD-0A46-874C-9BDF-596B36CB6278}" srcId="{BA0E0458-9482-A446-A944-3F28151F258F}" destId="{C787CF96-21C5-FA48-9B82-3E7E5F2462CB}" srcOrd="1" destOrd="0" parTransId="{EFD07ADF-AE7C-2D48-BC38-42C5A81FFB63}" sibTransId="{3859D62E-8436-D94E-B8B6-A75E38C64D1E}"/>
    <dgm:cxn modelId="{D38F8B35-4E89-6A43-9522-E673C4F2B1C8}" type="presParOf" srcId="{865BBA41-CC50-1B43-A594-B0AD846E84F6}" destId="{3DD82136-7653-F744-AC18-BDCC6F2B3B4D}" srcOrd="0" destOrd="0" presId="urn:microsoft.com/office/officeart/2005/8/layout/vProcess5"/>
    <dgm:cxn modelId="{F1A78BB4-1CEF-9B4D-8EA3-D18D0F24C856}" type="presParOf" srcId="{865BBA41-CC50-1B43-A594-B0AD846E84F6}" destId="{E04D75A8-F0A5-4141-9726-A399A659A4A4}" srcOrd="1" destOrd="0" presId="urn:microsoft.com/office/officeart/2005/8/layout/vProcess5"/>
    <dgm:cxn modelId="{6A584A7A-D39A-2547-A682-AA617A10553F}" type="presParOf" srcId="{865BBA41-CC50-1B43-A594-B0AD846E84F6}" destId="{CF53D819-C134-DE4A-B17F-198ECA73FAA1}" srcOrd="2" destOrd="0" presId="urn:microsoft.com/office/officeart/2005/8/layout/vProcess5"/>
    <dgm:cxn modelId="{A6EC0996-0464-7944-A17D-F839EA828C3D}" type="presParOf" srcId="{865BBA41-CC50-1B43-A594-B0AD846E84F6}" destId="{29F35F26-361A-E84A-AE14-82A6C122C009}" srcOrd="3" destOrd="0" presId="urn:microsoft.com/office/officeart/2005/8/layout/vProcess5"/>
    <dgm:cxn modelId="{76D5F2E0-5535-514C-893F-CF6DAE6FCB99}" type="presParOf" srcId="{865BBA41-CC50-1B43-A594-B0AD846E84F6}" destId="{EEB6738D-2EAD-2E4E-8A67-EC40DBDA079B}" srcOrd="4" destOrd="0" presId="urn:microsoft.com/office/officeart/2005/8/layout/vProcess5"/>
    <dgm:cxn modelId="{25717EDA-27B4-C546-8334-2E81F17FF2EF}" type="presParOf" srcId="{865BBA41-CC50-1B43-A594-B0AD846E84F6}" destId="{4FA6807A-73D6-A141-8400-15C6FD243DCD}" srcOrd="5" destOrd="0" presId="urn:microsoft.com/office/officeart/2005/8/layout/vProcess5"/>
    <dgm:cxn modelId="{AB662893-7777-FD4A-82DF-9A9B928F7FF1}" type="presParOf" srcId="{865BBA41-CC50-1B43-A594-B0AD846E84F6}" destId="{6B6DC211-67BA-834D-9ACB-3CD2A7C544E0}" srcOrd="6" destOrd="0" presId="urn:microsoft.com/office/officeart/2005/8/layout/vProcess5"/>
    <dgm:cxn modelId="{3BFEEE32-1E1D-6640-BB90-F171C1B668D3}" type="presParOf" srcId="{865BBA41-CC50-1B43-A594-B0AD846E84F6}" destId="{355BE858-B87B-6E42-902A-746B5CA64C8D}" srcOrd="7" destOrd="0" presId="urn:microsoft.com/office/officeart/2005/8/layout/vProcess5"/>
    <dgm:cxn modelId="{BBD4CFB5-F8D7-FA4A-8C92-FEFC55679D96}" type="presParOf" srcId="{865BBA41-CC50-1B43-A594-B0AD846E84F6}" destId="{1568C894-CAF6-5649-9F42-F26526A85DBF}"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D43F0A0-94E2-9042-B68D-BBBB1B2CDEB2}" type="doc">
      <dgm:prSet loTypeId="urn:microsoft.com/office/officeart/2005/8/layout/default" loCatId="" qsTypeId="urn:microsoft.com/office/officeart/2005/8/quickstyle/simple2" qsCatId="simple" csTypeId="urn:microsoft.com/office/officeart/2005/8/colors/accent0_3" csCatId="mainScheme" phldr="1"/>
      <dgm:spPr/>
      <dgm:t>
        <a:bodyPr/>
        <a:lstStyle/>
        <a:p>
          <a:endParaRPr lang="en-US"/>
        </a:p>
      </dgm:t>
    </dgm:pt>
    <dgm:pt modelId="{F7511FCB-2ABA-2544-86A7-61397728C518}">
      <dgm:prSet phldrT="[Text]" custT="1"/>
      <dgm:spPr>
        <a:solidFill>
          <a:schemeClr val="tx1"/>
        </a:solidFill>
      </dgm:spPr>
      <dgm:t>
        <a:bodyPr/>
        <a:lstStyle/>
        <a:p>
          <a:pPr>
            <a:spcBef>
              <a:spcPts val="0"/>
            </a:spcBef>
            <a:spcAft>
              <a:spcPts val="0"/>
            </a:spcAft>
          </a:pPr>
          <a:r>
            <a:rPr lang="en-US" sz="2800" dirty="0"/>
            <a:t>Dismal overall </a:t>
          </a:r>
        </a:p>
        <a:p>
          <a:pPr>
            <a:spcBef>
              <a:spcPts val="0"/>
            </a:spcBef>
            <a:spcAft>
              <a:spcPts val="0"/>
            </a:spcAft>
          </a:pPr>
          <a:r>
            <a:rPr lang="en-US" sz="2800" dirty="0"/>
            <a:t>LET performance</a:t>
          </a:r>
        </a:p>
      </dgm:t>
    </dgm:pt>
    <dgm:pt modelId="{9E90E686-187F-5140-9330-254685072AB3}" type="parTrans" cxnId="{2A39CE9F-37E2-0840-A6AD-BE0EB844FDEF}">
      <dgm:prSet/>
      <dgm:spPr/>
      <dgm:t>
        <a:bodyPr/>
        <a:lstStyle/>
        <a:p>
          <a:pPr>
            <a:spcBef>
              <a:spcPts val="0"/>
            </a:spcBef>
            <a:spcAft>
              <a:spcPts val="0"/>
            </a:spcAft>
          </a:pPr>
          <a:endParaRPr lang="en-US" sz="2800">
            <a:solidFill>
              <a:schemeClr val="tx1">
                <a:lumMod val="75000"/>
              </a:schemeClr>
            </a:solidFill>
          </a:endParaRPr>
        </a:p>
      </dgm:t>
    </dgm:pt>
    <dgm:pt modelId="{1FEF501D-418A-3D41-BFF9-B610CCD1F039}" type="sibTrans" cxnId="{2A39CE9F-37E2-0840-A6AD-BE0EB844FDEF}">
      <dgm:prSet/>
      <dgm:spPr/>
      <dgm:t>
        <a:bodyPr/>
        <a:lstStyle/>
        <a:p>
          <a:pPr>
            <a:spcBef>
              <a:spcPts val="0"/>
            </a:spcBef>
            <a:spcAft>
              <a:spcPts val="0"/>
            </a:spcAft>
          </a:pPr>
          <a:endParaRPr lang="en-US" sz="2800">
            <a:solidFill>
              <a:schemeClr val="tx1">
                <a:lumMod val="75000"/>
              </a:schemeClr>
            </a:solidFill>
          </a:endParaRPr>
        </a:p>
      </dgm:t>
    </dgm:pt>
    <dgm:pt modelId="{1BCB5365-B7DC-D649-B290-F8AD5E9DF1CB}">
      <dgm:prSet custT="1"/>
      <dgm:spPr>
        <a:solidFill>
          <a:schemeClr val="tx1"/>
        </a:solidFill>
      </dgm:spPr>
      <dgm:t>
        <a:bodyPr/>
        <a:lstStyle/>
        <a:p>
          <a:pPr>
            <a:spcBef>
              <a:spcPts val="0"/>
            </a:spcBef>
            <a:spcAft>
              <a:spcPts val="0"/>
            </a:spcAft>
          </a:pPr>
          <a:r>
            <a:rPr lang="en-US" sz="2800" dirty="0"/>
            <a:t>Significant </a:t>
          </a:r>
        </a:p>
        <a:p>
          <a:pPr>
            <a:spcBef>
              <a:spcPts val="0"/>
            </a:spcBef>
            <a:spcAft>
              <a:spcPts val="0"/>
            </a:spcAft>
          </a:pPr>
          <a:r>
            <a:rPr lang="en-US" sz="2800" dirty="0"/>
            <a:t>regional disparities</a:t>
          </a:r>
        </a:p>
      </dgm:t>
    </dgm:pt>
    <dgm:pt modelId="{9B0C22AA-794A-F14C-B74E-F620AE6C5C0A}" type="parTrans" cxnId="{946ADDD4-111E-A949-868C-A45A421B5161}">
      <dgm:prSet/>
      <dgm:spPr/>
      <dgm:t>
        <a:bodyPr/>
        <a:lstStyle/>
        <a:p>
          <a:pPr>
            <a:spcBef>
              <a:spcPts val="0"/>
            </a:spcBef>
            <a:spcAft>
              <a:spcPts val="0"/>
            </a:spcAft>
          </a:pPr>
          <a:endParaRPr lang="en-US" sz="2800">
            <a:solidFill>
              <a:schemeClr val="tx1">
                <a:lumMod val="75000"/>
              </a:schemeClr>
            </a:solidFill>
          </a:endParaRPr>
        </a:p>
      </dgm:t>
    </dgm:pt>
    <dgm:pt modelId="{25C02DFF-03AA-D94A-9941-4C5627A57022}" type="sibTrans" cxnId="{946ADDD4-111E-A949-868C-A45A421B5161}">
      <dgm:prSet/>
      <dgm:spPr/>
      <dgm:t>
        <a:bodyPr/>
        <a:lstStyle/>
        <a:p>
          <a:pPr>
            <a:spcBef>
              <a:spcPts val="0"/>
            </a:spcBef>
            <a:spcAft>
              <a:spcPts val="0"/>
            </a:spcAft>
          </a:pPr>
          <a:endParaRPr lang="en-US" sz="2800">
            <a:solidFill>
              <a:schemeClr val="tx1">
                <a:lumMod val="75000"/>
              </a:schemeClr>
            </a:solidFill>
          </a:endParaRPr>
        </a:p>
      </dgm:t>
    </dgm:pt>
    <dgm:pt modelId="{AD79167B-E94F-114C-860F-FD44C34B973A}">
      <dgm:prSet custT="1"/>
      <dgm:spPr>
        <a:solidFill>
          <a:schemeClr val="tx1"/>
        </a:solidFill>
      </dgm:spPr>
      <dgm:t>
        <a:bodyPr/>
        <a:lstStyle/>
        <a:p>
          <a:pPr>
            <a:spcBef>
              <a:spcPts val="0"/>
            </a:spcBef>
            <a:spcAft>
              <a:spcPts val="0"/>
            </a:spcAft>
          </a:pPr>
          <a:r>
            <a:rPr lang="en-US" sz="2800" dirty="0"/>
            <a:t>TEIs consistently</a:t>
          </a:r>
        </a:p>
        <a:p>
          <a:pPr>
            <a:spcBef>
              <a:spcPts val="0"/>
            </a:spcBef>
            <a:spcAft>
              <a:spcPts val="0"/>
            </a:spcAft>
          </a:pPr>
          <a:r>
            <a:rPr lang="en-US" sz="2800" dirty="0"/>
            <a:t>good </a:t>
          </a:r>
          <a:r>
            <a:rPr lang="en-US" sz="2800"/>
            <a:t>or bad</a:t>
          </a:r>
          <a:endParaRPr lang="en-US" sz="2800" dirty="0"/>
        </a:p>
      </dgm:t>
    </dgm:pt>
    <dgm:pt modelId="{CB73D6A7-972B-2A41-A965-C47C266697DA}" type="parTrans" cxnId="{0A5CD931-C3EE-984D-AEC1-DA1572507FDE}">
      <dgm:prSet/>
      <dgm:spPr/>
      <dgm:t>
        <a:bodyPr/>
        <a:lstStyle/>
        <a:p>
          <a:pPr>
            <a:spcBef>
              <a:spcPts val="0"/>
            </a:spcBef>
            <a:spcAft>
              <a:spcPts val="0"/>
            </a:spcAft>
          </a:pPr>
          <a:endParaRPr lang="en-US" sz="2800">
            <a:solidFill>
              <a:schemeClr val="tx1">
                <a:lumMod val="75000"/>
              </a:schemeClr>
            </a:solidFill>
          </a:endParaRPr>
        </a:p>
      </dgm:t>
    </dgm:pt>
    <dgm:pt modelId="{02EFF922-3FA9-3048-909E-1425D004469C}" type="sibTrans" cxnId="{0A5CD931-C3EE-984D-AEC1-DA1572507FDE}">
      <dgm:prSet/>
      <dgm:spPr/>
      <dgm:t>
        <a:bodyPr/>
        <a:lstStyle/>
        <a:p>
          <a:pPr>
            <a:spcBef>
              <a:spcPts val="0"/>
            </a:spcBef>
            <a:spcAft>
              <a:spcPts val="0"/>
            </a:spcAft>
          </a:pPr>
          <a:endParaRPr lang="en-US" sz="2800">
            <a:solidFill>
              <a:schemeClr val="tx1">
                <a:lumMod val="75000"/>
              </a:schemeClr>
            </a:solidFill>
          </a:endParaRPr>
        </a:p>
      </dgm:t>
    </dgm:pt>
    <dgm:pt modelId="{ADBAA76F-6BB5-6043-A03B-DF7F46179FDF}">
      <dgm:prSet custT="1"/>
      <dgm:spPr>
        <a:solidFill>
          <a:schemeClr val="tx1"/>
        </a:solidFill>
      </dgm:spPr>
      <dgm:t>
        <a:bodyPr/>
        <a:lstStyle/>
        <a:p>
          <a:pPr>
            <a:spcBef>
              <a:spcPts val="0"/>
            </a:spcBef>
            <a:spcAft>
              <a:spcPts val="0"/>
            </a:spcAft>
          </a:pPr>
          <a:r>
            <a:rPr lang="en-US" sz="2800" dirty="0"/>
            <a:t>More graduates </a:t>
          </a:r>
        </a:p>
        <a:p>
          <a:pPr>
            <a:spcBef>
              <a:spcPts val="0"/>
            </a:spcBef>
            <a:spcAft>
              <a:spcPts val="0"/>
            </a:spcAft>
          </a:pPr>
          <a:r>
            <a:rPr lang="en-US" sz="2800" dirty="0"/>
            <a:t>falling behind</a:t>
          </a:r>
        </a:p>
      </dgm:t>
    </dgm:pt>
    <dgm:pt modelId="{64B66695-5DC1-0A46-99F6-48741DC50EE5}" type="parTrans" cxnId="{36719971-A846-DF44-A684-D9E1B5A18727}">
      <dgm:prSet/>
      <dgm:spPr/>
      <dgm:t>
        <a:bodyPr/>
        <a:lstStyle/>
        <a:p>
          <a:pPr>
            <a:spcBef>
              <a:spcPts val="0"/>
            </a:spcBef>
            <a:spcAft>
              <a:spcPts val="0"/>
            </a:spcAft>
          </a:pPr>
          <a:endParaRPr lang="en-US" sz="2800">
            <a:solidFill>
              <a:schemeClr val="tx1">
                <a:lumMod val="75000"/>
              </a:schemeClr>
            </a:solidFill>
          </a:endParaRPr>
        </a:p>
      </dgm:t>
    </dgm:pt>
    <dgm:pt modelId="{36065097-3A12-5241-BFDB-EF5CD0EE7DB1}" type="sibTrans" cxnId="{36719971-A846-DF44-A684-D9E1B5A18727}">
      <dgm:prSet/>
      <dgm:spPr/>
      <dgm:t>
        <a:bodyPr/>
        <a:lstStyle/>
        <a:p>
          <a:pPr>
            <a:spcBef>
              <a:spcPts val="0"/>
            </a:spcBef>
            <a:spcAft>
              <a:spcPts val="0"/>
            </a:spcAft>
          </a:pPr>
          <a:endParaRPr lang="en-US" sz="2800">
            <a:solidFill>
              <a:schemeClr val="tx1">
                <a:lumMod val="75000"/>
              </a:schemeClr>
            </a:solidFill>
          </a:endParaRPr>
        </a:p>
      </dgm:t>
    </dgm:pt>
    <dgm:pt modelId="{E09C9BBE-6975-C348-BFA1-1BA7D726085A}" type="pres">
      <dgm:prSet presAssocID="{CD43F0A0-94E2-9042-B68D-BBBB1B2CDEB2}" presName="diagram" presStyleCnt="0">
        <dgm:presLayoutVars>
          <dgm:dir/>
          <dgm:resizeHandles val="exact"/>
        </dgm:presLayoutVars>
      </dgm:prSet>
      <dgm:spPr/>
    </dgm:pt>
    <dgm:pt modelId="{68B85B6F-30D1-2347-B86A-359577092BDB}" type="pres">
      <dgm:prSet presAssocID="{F7511FCB-2ABA-2544-86A7-61397728C518}" presName="node" presStyleLbl="node1" presStyleIdx="0" presStyleCnt="4">
        <dgm:presLayoutVars>
          <dgm:bulletEnabled val="1"/>
        </dgm:presLayoutVars>
      </dgm:prSet>
      <dgm:spPr/>
    </dgm:pt>
    <dgm:pt modelId="{AA46C3EF-AA06-664E-A092-096FE47BAC0D}" type="pres">
      <dgm:prSet presAssocID="{1FEF501D-418A-3D41-BFF9-B610CCD1F039}" presName="sibTrans" presStyleCnt="0"/>
      <dgm:spPr/>
    </dgm:pt>
    <dgm:pt modelId="{08A608B2-2579-7A4E-9E54-4EE33B9D300E}" type="pres">
      <dgm:prSet presAssocID="{1BCB5365-B7DC-D649-B290-F8AD5E9DF1CB}" presName="node" presStyleLbl="node1" presStyleIdx="1" presStyleCnt="4">
        <dgm:presLayoutVars>
          <dgm:bulletEnabled val="1"/>
        </dgm:presLayoutVars>
      </dgm:prSet>
      <dgm:spPr/>
    </dgm:pt>
    <dgm:pt modelId="{62A242B6-003C-5246-9C45-576B95A15780}" type="pres">
      <dgm:prSet presAssocID="{25C02DFF-03AA-D94A-9941-4C5627A57022}" presName="sibTrans" presStyleCnt="0"/>
      <dgm:spPr/>
    </dgm:pt>
    <dgm:pt modelId="{D0DF140F-7183-0542-B1AE-BBCFCC424A01}" type="pres">
      <dgm:prSet presAssocID="{ADBAA76F-6BB5-6043-A03B-DF7F46179FDF}" presName="node" presStyleLbl="node1" presStyleIdx="2" presStyleCnt="4">
        <dgm:presLayoutVars>
          <dgm:bulletEnabled val="1"/>
        </dgm:presLayoutVars>
      </dgm:prSet>
      <dgm:spPr/>
    </dgm:pt>
    <dgm:pt modelId="{9317B431-756A-4244-B9A4-9EBBA87D3660}" type="pres">
      <dgm:prSet presAssocID="{36065097-3A12-5241-BFDB-EF5CD0EE7DB1}" presName="sibTrans" presStyleCnt="0"/>
      <dgm:spPr/>
    </dgm:pt>
    <dgm:pt modelId="{B83166DA-6CD6-2E42-94A4-840B8E97F7E5}" type="pres">
      <dgm:prSet presAssocID="{AD79167B-E94F-114C-860F-FD44C34B973A}" presName="node" presStyleLbl="node1" presStyleIdx="3" presStyleCnt="4" custLinFactNeighborY="1311">
        <dgm:presLayoutVars>
          <dgm:bulletEnabled val="1"/>
        </dgm:presLayoutVars>
      </dgm:prSet>
      <dgm:spPr/>
    </dgm:pt>
  </dgm:ptLst>
  <dgm:cxnLst>
    <dgm:cxn modelId="{1A8DDA2E-CBB7-E947-AD6A-56743AAC89A7}" type="presOf" srcId="{CD43F0A0-94E2-9042-B68D-BBBB1B2CDEB2}" destId="{E09C9BBE-6975-C348-BFA1-1BA7D726085A}" srcOrd="0" destOrd="0" presId="urn:microsoft.com/office/officeart/2005/8/layout/default"/>
    <dgm:cxn modelId="{898EA22F-95E9-624A-95DE-DB2A93971FF8}" type="presOf" srcId="{1BCB5365-B7DC-D649-B290-F8AD5E9DF1CB}" destId="{08A608B2-2579-7A4E-9E54-4EE33B9D300E}" srcOrd="0" destOrd="0" presId="urn:microsoft.com/office/officeart/2005/8/layout/default"/>
    <dgm:cxn modelId="{0A5CD931-C3EE-984D-AEC1-DA1572507FDE}" srcId="{CD43F0A0-94E2-9042-B68D-BBBB1B2CDEB2}" destId="{AD79167B-E94F-114C-860F-FD44C34B973A}" srcOrd="3" destOrd="0" parTransId="{CB73D6A7-972B-2A41-A965-C47C266697DA}" sibTransId="{02EFF922-3FA9-3048-909E-1425D004469C}"/>
    <dgm:cxn modelId="{22E3623E-555F-B24E-B901-EEE97F715B11}" type="presOf" srcId="{ADBAA76F-6BB5-6043-A03B-DF7F46179FDF}" destId="{D0DF140F-7183-0542-B1AE-BBCFCC424A01}" srcOrd="0" destOrd="0" presId="urn:microsoft.com/office/officeart/2005/8/layout/default"/>
    <dgm:cxn modelId="{36719971-A846-DF44-A684-D9E1B5A18727}" srcId="{CD43F0A0-94E2-9042-B68D-BBBB1B2CDEB2}" destId="{ADBAA76F-6BB5-6043-A03B-DF7F46179FDF}" srcOrd="2" destOrd="0" parTransId="{64B66695-5DC1-0A46-99F6-48741DC50EE5}" sibTransId="{36065097-3A12-5241-BFDB-EF5CD0EE7DB1}"/>
    <dgm:cxn modelId="{3775D687-56C5-7C4D-AB66-C4151185E3E6}" type="presOf" srcId="{AD79167B-E94F-114C-860F-FD44C34B973A}" destId="{B83166DA-6CD6-2E42-94A4-840B8E97F7E5}" srcOrd="0" destOrd="0" presId="urn:microsoft.com/office/officeart/2005/8/layout/default"/>
    <dgm:cxn modelId="{2A39CE9F-37E2-0840-A6AD-BE0EB844FDEF}" srcId="{CD43F0A0-94E2-9042-B68D-BBBB1B2CDEB2}" destId="{F7511FCB-2ABA-2544-86A7-61397728C518}" srcOrd="0" destOrd="0" parTransId="{9E90E686-187F-5140-9330-254685072AB3}" sibTransId="{1FEF501D-418A-3D41-BFF9-B610CCD1F039}"/>
    <dgm:cxn modelId="{F3FCD0C3-DDA4-3A48-A3F0-8F97891E3F8B}" type="presOf" srcId="{F7511FCB-2ABA-2544-86A7-61397728C518}" destId="{68B85B6F-30D1-2347-B86A-359577092BDB}" srcOrd="0" destOrd="0" presId="urn:microsoft.com/office/officeart/2005/8/layout/default"/>
    <dgm:cxn modelId="{946ADDD4-111E-A949-868C-A45A421B5161}" srcId="{CD43F0A0-94E2-9042-B68D-BBBB1B2CDEB2}" destId="{1BCB5365-B7DC-D649-B290-F8AD5E9DF1CB}" srcOrd="1" destOrd="0" parTransId="{9B0C22AA-794A-F14C-B74E-F620AE6C5C0A}" sibTransId="{25C02DFF-03AA-D94A-9941-4C5627A57022}"/>
    <dgm:cxn modelId="{B108C7F4-64C5-FC43-8E6E-3CFF8C57974A}" type="presParOf" srcId="{E09C9BBE-6975-C348-BFA1-1BA7D726085A}" destId="{68B85B6F-30D1-2347-B86A-359577092BDB}" srcOrd="0" destOrd="0" presId="urn:microsoft.com/office/officeart/2005/8/layout/default"/>
    <dgm:cxn modelId="{F06BE3ED-66B7-0640-B04D-A8847FFBDC59}" type="presParOf" srcId="{E09C9BBE-6975-C348-BFA1-1BA7D726085A}" destId="{AA46C3EF-AA06-664E-A092-096FE47BAC0D}" srcOrd="1" destOrd="0" presId="urn:microsoft.com/office/officeart/2005/8/layout/default"/>
    <dgm:cxn modelId="{349915EA-C9A6-8340-B749-912BCA283E29}" type="presParOf" srcId="{E09C9BBE-6975-C348-BFA1-1BA7D726085A}" destId="{08A608B2-2579-7A4E-9E54-4EE33B9D300E}" srcOrd="2" destOrd="0" presId="urn:microsoft.com/office/officeart/2005/8/layout/default"/>
    <dgm:cxn modelId="{19A2F582-FBEB-0D42-915A-EA6EE6FAB34A}" type="presParOf" srcId="{E09C9BBE-6975-C348-BFA1-1BA7D726085A}" destId="{62A242B6-003C-5246-9C45-576B95A15780}" srcOrd="3" destOrd="0" presId="urn:microsoft.com/office/officeart/2005/8/layout/default"/>
    <dgm:cxn modelId="{0A5007B2-94F4-EC4C-BAA6-2067CC66C02B}" type="presParOf" srcId="{E09C9BBE-6975-C348-BFA1-1BA7D726085A}" destId="{D0DF140F-7183-0542-B1AE-BBCFCC424A01}" srcOrd="4" destOrd="0" presId="urn:microsoft.com/office/officeart/2005/8/layout/default"/>
    <dgm:cxn modelId="{29571B8B-FAB6-5549-AAC5-0F016A54071D}" type="presParOf" srcId="{E09C9BBE-6975-C348-BFA1-1BA7D726085A}" destId="{9317B431-756A-4244-B9A4-9EBBA87D3660}" srcOrd="5" destOrd="0" presId="urn:microsoft.com/office/officeart/2005/8/layout/default"/>
    <dgm:cxn modelId="{B1345375-9D09-844D-B68E-AA1C268B18A8}" type="presParOf" srcId="{E09C9BBE-6975-C348-BFA1-1BA7D726085A}" destId="{B83166DA-6CD6-2E42-94A4-840B8E97F7E5}" srcOrd="6" destOrd="0" presId="urn:microsoft.com/office/officeart/2005/8/layout/defaul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D43F0A0-94E2-9042-B68D-BBBB1B2CDEB2}" type="doc">
      <dgm:prSet loTypeId="urn:microsoft.com/office/officeart/2005/8/layout/default" loCatId="" qsTypeId="urn:microsoft.com/office/officeart/2005/8/quickstyle/simple1" qsCatId="simple" csTypeId="urn:microsoft.com/office/officeart/2005/8/colors/accent2_2" csCatId="accent2" phldr="1"/>
      <dgm:spPr/>
      <dgm:t>
        <a:bodyPr/>
        <a:lstStyle/>
        <a:p>
          <a:endParaRPr lang="en-US"/>
        </a:p>
      </dgm:t>
    </dgm:pt>
    <dgm:pt modelId="{CBD51649-0C00-7546-80EE-09B7D023808D}">
      <dgm:prSet custT="1"/>
      <dgm:spPr/>
      <dgm:t>
        <a:bodyPr/>
        <a:lstStyle/>
        <a:p>
          <a:pPr algn="ctr">
            <a:spcBef>
              <a:spcPts val="0"/>
            </a:spcBef>
            <a:spcAft>
              <a:spcPts val="0"/>
            </a:spcAft>
          </a:pPr>
          <a:r>
            <a:rPr lang="en-US" sz="2800" dirty="0">
              <a:solidFill>
                <a:schemeClr val="tx1">
                  <a:lumMod val="75000"/>
                </a:schemeClr>
              </a:solidFill>
            </a:rPr>
            <a:t>Revamp </a:t>
          </a:r>
        </a:p>
        <a:p>
          <a:pPr algn="ctr">
            <a:spcBef>
              <a:spcPts val="0"/>
            </a:spcBef>
            <a:spcAft>
              <a:spcPts val="0"/>
            </a:spcAft>
          </a:pPr>
          <a:r>
            <a:rPr lang="en-US" sz="2800" dirty="0">
              <a:solidFill>
                <a:schemeClr val="tx1">
                  <a:lumMod val="75000"/>
                </a:schemeClr>
              </a:solidFill>
            </a:rPr>
            <a:t>the LET</a:t>
          </a:r>
        </a:p>
      </dgm:t>
    </dgm:pt>
    <dgm:pt modelId="{C7F134BB-99CE-8D45-B46B-A5B8D89539A9}" type="parTrans" cxnId="{E719C739-FD8D-D344-A6ED-ECB1EF52BB03}">
      <dgm:prSet/>
      <dgm:spPr/>
      <dgm:t>
        <a:bodyPr/>
        <a:lstStyle/>
        <a:p>
          <a:endParaRPr lang="en-US"/>
        </a:p>
      </dgm:t>
    </dgm:pt>
    <dgm:pt modelId="{67E94C5F-19CB-A24F-BA7C-0D1AB2E76CF9}" type="sibTrans" cxnId="{E719C739-FD8D-D344-A6ED-ECB1EF52BB03}">
      <dgm:prSet/>
      <dgm:spPr/>
      <dgm:t>
        <a:bodyPr/>
        <a:lstStyle/>
        <a:p>
          <a:endParaRPr lang="en-US"/>
        </a:p>
      </dgm:t>
    </dgm:pt>
    <dgm:pt modelId="{9036447A-4CB7-5E46-99B7-5FD8ED814B5A}">
      <dgm:prSet custT="1"/>
      <dgm:spPr/>
      <dgm:t>
        <a:bodyPr/>
        <a:lstStyle/>
        <a:p>
          <a:pPr algn="ctr">
            <a:spcBef>
              <a:spcPts val="0"/>
            </a:spcBef>
            <a:spcAft>
              <a:spcPts val="0"/>
            </a:spcAft>
          </a:pPr>
          <a:r>
            <a:rPr lang="en-US" sz="2800" dirty="0">
              <a:solidFill>
                <a:schemeClr val="tx1">
                  <a:lumMod val="75000"/>
                </a:schemeClr>
              </a:solidFill>
            </a:rPr>
            <a:t>Rethink </a:t>
          </a:r>
        </a:p>
        <a:p>
          <a:pPr algn="ctr">
            <a:spcBef>
              <a:spcPts val="0"/>
            </a:spcBef>
            <a:spcAft>
              <a:spcPts val="0"/>
            </a:spcAft>
          </a:pPr>
          <a:r>
            <a:rPr lang="en-US" sz="2800" dirty="0">
              <a:solidFill>
                <a:schemeClr val="tx1">
                  <a:lumMod val="75000"/>
                </a:schemeClr>
              </a:solidFill>
            </a:rPr>
            <a:t>teacher development</a:t>
          </a:r>
        </a:p>
      </dgm:t>
    </dgm:pt>
    <dgm:pt modelId="{CC7E2984-0B47-3F47-8615-AED199F58DA7}" type="parTrans" cxnId="{34B0962F-2D89-B14D-9898-29AB6F64FD63}">
      <dgm:prSet/>
      <dgm:spPr/>
      <dgm:t>
        <a:bodyPr/>
        <a:lstStyle/>
        <a:p>
          <a:endParaRPr lang="en-US"/>
        </a:p>
      </dgm:t>
    </dgm:pt>
    <dgm:pt modelId="{0F1A4A24-FDC7-9B4E-8E82-14200CE4E555}" type="sibTrans" cxnId="{34B0962F-2D89-B14D-9898-29AB6F64FD63}">
      <dgm:prSet/>
      <dgm:spPr/>
      <dgm:t>
        <a:bodyPr/>
        <a:lstStyle/>
        <a:p>
          <a:endParaRPr lang="en-US"/>
        </a:p>
      </dgm:t>
    </dgm:pt>
    <dgm:pt modelId="{3DCF267E-4CB7-A64C-93C4-BDD2FBE997C6}">
      <dgm:prSet phldrT="[Text]" custT="1"/>
      <dgm:spPr/>
      <dgm:t>
        <a:bodyPr/>
        <a:lstStyle/>
        <a:p>
          <a:pPr>
            <a:spcBef>
              <a:spcPts val="0"/>
            </a:spcBef>
            <a:spcAft>
              <a:spcPts val="0"/>
            </a:spcAft>
          </a:pPr>
          <a:r>
            <a:rPr lang="en-US" sz="2800" dirty="0">
              <a:solidFill>
                <a:schemeClr val="tx1">
                  <a:lumMod val="75000"/>
                </a:schemeClr>
              </a:solidFill>
            </a:rPr>
            <a:t>Hold TEIs </a:t>
          </a:r>
        </a:p>
        <a:p>
          <a:pPr>
            <a:spcBef>
              <a:spcPts val="0"/>
            </a:spcBef>
            <a:spcAft>
              <a:spcPts val="0"/>
            </a:spcAft>
          </a:pPr>
          <a:r>
            <a:rPr lang="en-US" sz="2800" dirty="0">
              <a:solidFill>
                <a:schemeClr val="tx1">
                  <a:lumMod val="75000"/>
                </a:schemeClr>
              </a:solidFill>
            </a:rPr>
            <a:t>accountable</a:t>
          </a:r>
        </a:p>
      </dgm:t>
    </dgm:pt>
    <dgm:pt modelId="{6C5523E6-BB88-A549-B5C4-B218F1F6533A}" type="parTrans" cxnId="{D4890D20-2D54-AD43-950D-94AC2EAF5C0C}">
      <dgm:prSet/>
      <dgm:spPr/>
      <dgm:t>
        <a:bodyPr/>
        <a:lstStyle/>
        <a:p>
          <a:endParaRPr lang="en-US"/>
        </a:p>
      </dgm:t>
    </dgm:pt>
    <dgm:pt modelId="{F1DE6328-6DCD-E94F-B0C0-490D528E83DB}" type="sibTrans" cxnId="{D4890D20-2D54-AD43-950D-94AC2EAF5C0C}">
      <dgm:prSet/>
      <dgm:spPr/>
      <dgm:t>
        <a:bodyPr/>
        <a:lstStyle/>
        <a:p>
          <a:endParaRPr lang="en-US"/>
        </a:p>
      </dgm:t>
    </dgm:pt>
    <dgm:pt modelId="{ADBAA76F-6BB5-6043-A03B-DF7F46179FDF}">
      <dgm:prSet custT="1"/>
      <dgm:spPr>
        <a:noFill/>
      </dgm:spPr>
      <dgm:t>
        <a:bodyPr/>
        <a:lstStyle/>
        <a:p>
          <a:pPr>
            <a:spcBef>
              <a:spcPts val="0"/>
            </a:spcBef>
            <a:spcAft>
              <a:spcPts val="0"/>
            </a:spcAft>
          </a:pPr>
          <a:r>
            <a:rPr lang="en-US" sz="2400" dirty="0">
              <a:solidFill>
                <a:schemeClr val="bg1"/>
              </a:solidFill>
            </a:rPr>
            <a:t>Pre-service: </a:t>
          </a:r>
        </a:p>
        <a:p>
          <a:pPr>
            <a:spcBef>
              <a:spcPts val="0"/>
            </a:spcBef>
            <a:spcAft>
              <a:spcPts val="0"/>
            </a:spcAft>
          </a:pPr>
          <a:r>
            <a:rPr lang="en-US" sz="2400" dirty="0">
              <a:solidFill>
                <a:schemeClr val="bg1"/>
              </a:solidFill>
            </a:rPr>
            <a:t>TEI admission</a:t>
          </a:r>
        </a:p>
        <a:p>
          <a:pPr>
            <a:spcBef>
              <a:spcPts val="0"/>
            </a:spcBef>
            <a:spcAft>
              <a:spcPts val="0"/>
            </a:spcAft>
          </a:pPr>
          <a:endParaRPr lang="en-US" sz="2400" dirty="0">
            <a:solidFill>
              <a:schemeClr val="bg1"/>
            </a:solidFill>
          </a:endParaRPr>
        </a:p>
        <a:p>
          <a:pPr>
            <a:spcBef>
              <a:spcPts val="0"/>
            </a:spcBef>
            <a:spcAft>
              <a:spcPts val="0"/>
            </a:spcAft>
          </a:pPr>
          <a:r>
            <a:rPr lang="en-US" sz="2400" dirty="0">
              <a:solidFill>
                <a:schemeClr val="bg1"/>
              </a:solidFill>
            </a:rPr>
            <a:t>In-service:</a:t>
          </a:r>
        </a:p>
        <a:p>
          <a:pPr>
            <a:spcBef>
              <a:spcPts val="0"/>
            </a:spcBef>
            <a:spcAft>
              <a:spcPts val="0"/>
            </a:spcAft>
          </a:pPr>
          <a:r>
            <a:rPr lang="en-US" sz="2400" dirty="0">
              <a:solidFill>
                <a:schemeClr val="bg1"/>
              </a:solidFill>
            </a:rPr>
            <a:t>Professional development</a:t>
          </a:r>
        </a:p>
      </dgm:t>
    </dgm:pt>
    <dgm:pt modelId="{36065097-3A12-5241-BFDB-EF5CD0EE7DB1}" type="sibTrans" cxnId="{36719971-A846-DF44-A684-D9E1B5A18727}">
      <dgm:prSet/>
      <dgm:spPr/>
      <dgm:t>
        <a:bodyPr/>
        <a:lstStyle/>
        <a:p>
          <a:pPr>
            <a:spcBef>
              <a:spcPts val="0"/>
            </a:spcBef>
            <a:spcAft>
              <a:spcPts val="0"/>
            </a:spcAft>
          </a:pPr>
          <a:endParaRPr lang="en-US" sz="2800">
            <a:solidFill>
              <a:schemeClr val="tx1">
                <a:lumMod val="75000"/>
              </a:schemeClr>
            </a:solidFill>
          </a:endParaRPr>
        </a:p>
      </dgm:t>
    </dgm:pt>
    <dgm:pt modelId="{64B66695-5DC1-0A46-99F6-48741DC50EE5}" type="parTrans" cxnId="{36719971-A846-DF44-A684-D9E1B5A18727}">
      <dgm:prSet/>
      <dgm:spPr/>
      <dgm:t>
        <a:bodyPr/>
        <a:lstStyle/>
        <a:p>
          <a:pPr>
            <a:spcBef>
              <a:spcPts val="0"/>
            </a:spcBef>
            <a:spcAft>
              <a:spcPts val="0"/>
            </a:spcAft>
          </a:pPr>
          <a:endParaRPr lang="en-US" sz="2800">
            <a:solidFill>
              <a:schemeClr val="tx1">
                <a:lumMod val="75000"/>
              </a:schemeClr>
            </a:solidFill>
          </a:endParaRPr>
        </a:p>
      </dgm:t>
    </dgm:pt>
    <dgm:pt modelId="{1BCB5365-B7DC-D649-B290-F8AD5E9DF1CB}">
      <dgm:prSet custT="1"/>
      <dgm:spPr>
        <a:noFill/>
      </dgm:spPr>
      <dgm:t>
        <a:bodyPr/>
        <a:lstStyle/>
        <a:p>
          <a:pPr>
            <a:spcBef>
              <a:spcPts val="0"/>
            </a:spcBef>
            <a:spcAft>
              <a:spcPts val="0"/>
            </a:spcAft>
          </a:pPr>
          <a:r>
            <a:rPr lang="en-US" sz="2400" dirty="0">
              <a:solidFill>
                <a:schemeClr val="bg1"/>
              </a:solidFill>
            </a:rPr>
            <a:t>Test development </a:t>
          </a:r>
        </a:p>
        <a:p>
          <a:pPr>
            <a:spcBef>
              <a:spcPts val="0"/>
            </a:spcBef>
            <a:spcAft>
              <a:spcPts val="0"/>
            </a:spcAft>
          </a:pPr>
          <a:r>
            <a:rPr lang="en-US" sz="2400" dirty="0">
              <a:solidFill>
                <a:schemeClr val="bg1"/>
              </a:solidFill>
            </a:rPr>
            <a:t>and administration</a:t>
          </a:r>
        </a:p>
      </dgm:t>
    </dgm:pt>
    <dgm:pt modelId="{25C02DFF-03AA-D94A-9941-4C5627A57022}" type="sibTrans" cxnId="{946ADDD4-111E-A949-868C-A45A421B5161}">
      <dgm:prSet/>
      <dgm:spPr/>
      <dgm:t>
        <a:bodyPr/>
        <a:lstStyle/>
        <a:p>
          <a:pPr>
            <a:spcBef>
              <a:spcPts val="0"/>
            </a:spcBef>
            <a:spcAft>
              <a:spcPts val="0"/>
            </a:spcAft>
          </a:pPr>
          <a:endParaRPr lang="en-US" sz="2800">
            <a:solidFill>
              <a:schemeClr val="tx1">
                <a:lumMod val="75000"/>
              </a:schemeClr>
            </a:solidFill>
          </a:endParaRPr>
        </a:p>
      </dgm:t>
    </dgm:pt>
    <dgm:pt modelId="{9B0C22AA-794A-F14C-B74E-F620AE6C5C0A}" type="parTrans" cxnId="{946ADDD4-111E-A949-868C-A45A421B5161}">
      <dgm:prSet/>
      <dgm:spPr/>
      <dgm:t>
        <a:bodyPr/>
        <a:lstStyle/>
        <a:p>
          <a:pPr>
            <a:spcBef>
              <a:spcPts val="0"/>
            </a:spcBef>
            <a:spcAft>
              <a:spcPts val="0"/>
            </a:spcAft>
          </a:pPr>
          <a:endParaRPr lang="en-US" sz="2800">
            <a:solidFill>
              <a:schemeClr val="tx1">
                <a:lumMod val="75000"/>
              </a:schemeClr>
            </a:solidFill>
          </a:endParaRPr>
        </a:p>
      </dgm:t>
    </dgm:pt>
    <dgm:pt modelId="{000D9F7F-662F-5C41-9982-37DA045D0B21}">
      <dgm:prSet custT="1"/>
      <dgm:spPr>
        <a:noFill/>
      </dgm:spPr>
      <dgm:t>
        <a:bodyPr/>
        <a:lstStyle/>
        <a:p>
          <a:pPr algn="ctr">
            <a:spcBef>
              <a:spcPts val="0"/>
            </a:spcBef>
            <a:spcAft>
              <a:spcPts val="0"/>
            </a:spcAft>
          </a:pPr>
          <a:r>
            <a:rPr lang="en-US" sz="2400" dirty="0">
              <a:solidFill>
                <a:schemeClr val="bg1"/>
              </a:solidFill>
            </a:rPr>
            <a:t>Sanctions </a:t>
          </a:r>
        </a:p>
        <a:p>
          <a:pPr algn="ctr">
            <a:spcBef>
              <a:spcPts val="0"/>
            </a:spcBef>
            <a:spcAft>
              <a:spcPts val="0"/>
            </a:spcAft>
          </a:pPr>
          <a:r>
            <a:rPr lang="en-US" sz="2400" dirty="0">
              <a:solidFill>
                <a:schemeClr val="bg1"/>
              </a:solidFill>
            </a:rPr>
            <a:t>for poor performance</a:t>
          </a:r>
        </a:p>
        <a:p>
          <a:pPr algn="ctr">
            <a:spcBef>
              <a:spcPts val="0"/>
            </a:spcBef>
            <a:spcAft>
              <a:spcPts val="0"/>
            </a:spcAft>
          </a:pPr>
          <a:endParaRPr lang="en-US" sz="2400" dirty="0">
            <a:solidFill>
              <a:schemeClr val="bg1"/>
            </a:solidFill>
          </a:endParaRPr>
        </a:p>
        <a:p>
          <a:pPr algn="ctr">
            <a:spcBef>
              <a:spcPts val="0"/>
            </a:spcBef>
            <a:spcAft>
              <a:spcPts val="0"/>
            </a:spcAft>
          </a:pPr>
          <a:r>
            <a:rPr lang="en-US" sz="2400" dirty="0">
              <a:solidFill>
                <a:schemeClr val="bg1"/>
              </a:solidFill>
            </a:rPr>
            <a:t>Funding </a:t>
          </a:r>
        </a:p>
        <a:p>
          <a:pPr algn="ctr">
            <a:spcBef>
              <a:spcPts val="0"/>
            </a:spcBef>
            <a:spcAft>
              <a:spcPts val="0"/>
            </a:spcAft>
          </a:pPr>
          <a:r>
            <a:rPr lang="en-US" sz="2400" dirty="0">
              <a:solidFill>
                <a:schemeClr val="bg1"/>
              </a:solidFill>
            </a:rPr>
            <a:t>public TEIs</a:t>
          </a:r>
        </a:p>
      </dgm:t>
    </dgm:pt>
    <dgm:pt modelId="{259AD214-DC3B-D54D-BF4C-B590E54B09C3}" type="sibTrans" cxnId="{2EEB4F13-15B9-8540-99A7-D0D84E514B06}">
      <dgm:prSet/>
      <dgm:spPr/>
      <dgm:t>
        <a:bodyPr/>
        <a:lstStyle/>
        <a:p>
          <a:endParaRPr lang="en-US"/>
        </a:p>
      </dgm:t>
    </dgm:pt>
    <dgm:pt modelId="{9D41D8B5-08B3-EE41-93A5-8C413BAEB5B3}" type="parTrans" cxnId="{2EEB4F13-15B9-8540-99A7-D0D84E514B06}">
      <dgm:prSet/>
      <dgm:spPr/>
      <dgm:t>
        <a:bodyPr/>
        <a:lstStyle/>
        <a:p>
          <a:endParaRPr lang="en-US"/>
        </a:p>
      </dgm:t>
    </dgm:pt>
    <dgm:pt modelId="{E09C9BBE-6975-C348-BFA1-1BA7D726085A}" type="pres">
      <dgm:prSet presAssocID="{CD43F0A0-94E2-9042-B68D-BBBB1B2CDEB2}" presName="diagram" presStyleCnt="0">
        <dgm:presLayoutVars>
          <dgm:dir/>
          <dgm:resizeHandles val="exact"/>
        </dgm:presLayoutVars>
      </dgm:prSet>
      <dgm:spPr/>
    </dgm:pt>
    <dgm:pt modelId="{362F8E2C-997C-E046-A7C9-1C98876B59A4}" type="pres">
      <dgm:prSet presAssocID="{3DCF267E-4CB7-A64C-93C4-BDD2FBE997C6}" presName="node" presStyleLbl="node1" presStyleIdx="0" presStyleCnt="6">
        <dgm:presLayoutVars>
          <dgm:bulletEnabled val="1"/>
        </dgm:presLayoutVars>
      </dgm:prSet>
      <dgm:spPr/>
    </dgm:pt>
    <dgm:pt modelId="{0187571D-7A91-9046-AFF9-7BF2812E55DD}" type="pres">
      <dgm:prSet presAssocID="{F1DE6328-6DCD-E94F-B0C0-490D528E83DB}" presName="sibTrans" presStyleCnt="0"/>
      <dgm:spPr/>
    </dgm:pt>
    <dgm:pt modelId="{356404FB-6DF7-3248-8136-C3DDBF7491C9}" type="pres">
      <dgm:prSet presAssocID="{CBD51649-0C00-7546-80EE-09B7D023808D}" presName="node" presStyleLbl="node1" presStyleIdx="1" presStyleCnt="6">
        <dgm:presLayoutVars>
          <dgm:bulletEnabled val="1"/>
        </dgm:presLayoutVars>
      </dgm:prSet>
      <dgm:spPr/>
    </dgm:pt>
    <dgm:pt modelId="{E3BF306C-3A64-FD49-AE47-8958D454A11B}" type="pres">
      <dgm:prSet presAssocID="{67E94C5F-19CB-A24F-BA7C-0D1AB2E76CF9}" presName="sibTrans" presStyleCnt="0"/>
      <dgm:spPr/>
    </dgm:pt>
    <dgm:pt modelId="{8F01C637-1278-E946-AF8D-06AD7F4F2779}" type="pres">
      <dgm:prSet presAssocID="{9036447A-4CB7-5E46-99B7-5FD8ED814B5A}" presName="node" presStyleLbl="node1" presStyleIdx="2" presStyleCnt="6">
        <dgm:presLayoutVars>
          <dgm:bulletEnabled val="1"/>
        </dgm:presLayoutVars>
      </dgm:prSet>
      <dgm:spPr/>
    </dgm:pt>
    <dgm:pt modelId="{60AEAF26-93D5-404B-9759-00E4447E0687}" type="pres">
      <dgm:prSet presAssocID="{0F1A4A24-FDC7-9B4E-8E82-14200CE4E555}" presName="sibTrans" presStyleCnt="0"/>
      <dgm:spPr/>
    </dgm:pt>
    <dgm:pt modelId="{7DDF43B6-7251-194F-8E53-CA2E2504BBE0}" type="pres">
      <dgm:prSet presAssocID="{000D9F7F-662F-5C41-9982-37DA045D0B21}" presName="node" presStyleLbl="node1" presStyleIdx="3" presStyleCnt="6" custScaleY="189623">
        <dgm:presLayoutVars>
          <dgm:bulletEnabled val="1"/>
        </dgm:presLayoutVars>
      </dgm:prSet>
      <dgm:spPr/>
    </dgm:pt>
    <dgm:pt modelId="{0FD67BB5-4A83-4041-92AC-6E0E95F6652C}" type="pres">
      <dgm:prSet presAssocID="{259AD214-DC3B-D54D-BF4C-B590E54B09C3}" presName="sibTrans" presStyleCnt="0"/>
      <dgm:spPr/>
    </dgm:pt>
    <dgm:pt modelId="{08A608B2-2579-7A4E-9E54-4EE33B9D300E}" type="pres">
      <dgm:prSet presAssocID="{1BCB5365-B7DC-D649-B290-F8AD5E9DF1CB}" presName="node" presStyleLbl="node1" presStyleIdx="4" presStyleCnt="6" custScaleY="189623">
        <dgm:presLayoutVars>
          <dgm:bulletEnabled val="1"/>
        </dgm:presLayoutVars>
      </dgm:prSet>
      <dgm:spPr/>
    </dgm:pt>
    <dgm:pt modelId="{62A242B6-003C-5246-9C45-576B95A15780}" type="pres">
      <dgm:prSet presAssocID="{25C02DFF-03AA-D94A-9941-4C5627A57022}" presName="sibTrans" presStyleCnt="0"/>
      <dgm:spPr/>
    </dgm:pt>
    <dgm:pt modelId="{D0DF140F-7183-0542-B1AE-BBCFCC424A01}" type="pres">
      <dgm:prSet presAssocID="{ADBAA76F-6BB5-6043-A03B-DF7F46179FDF}" presName="node" presStyleLbl="node1" presStyleIdx="5" presStyleCnt="6" custScaleY="189623">
        <dgm:presLayoutVars>
          <dgm:bulletEnabled val="1"/>
        </dgm:presLayoutVars>
      </dgm:prSet>
      <dgm:spPr/>
    </dgm:pt>
  </dgm:ptLst>
  <dgm:cxnLst>
    <dgm:cxn modelId="{2EEB4F13-15B9-8540-99A7-D0D84E514B06}" srcId="{CD43F0A0-94E2-9042-B68D-BBBB1B2CDEB2}" destId="{000D9F7F-662F-5C41-9982-37DA045D0B21}" srcOrd="3" destOrd="0" parTransId="{9D41D8B5-08B3-EE41-93A5-8C413BAEB5B3}" sibTransId="{259AD214-DC3B-D54D-BF4C-B590E54B09C3}"/>
    <dgm:cxn modelId="{D4890D20-2D54-AD43-950D-94AC2EAF5C0C}" srcId="{CD43F0A0-94E2-9042-B68D-BBBB1B2CDEB2}" destId="{3DCF267E-4CB7-A64C-93C4-BDD2FBE997C6}" srcOrd="0" destOrd="0" parTransId="{6C5523E6-BB88-A549-B5C4-B218F1F6533A}" sibTransId="{F1DE6328-6DCD-E94F-B0C0-490D528E83DB}"/>
    <dgm:cxn modelId="{34B0962F-2D89-B14D-9898-29AB6F64FD63}" srcId="{CD43F0A0-94E2-9042-B68D-BBBB1B2CDEB2}" destId="{9036447A-4CB7-5E46-99B7-5FD8ED814B5A}" srcOrd="2" destOrd="0" parTransId="{CC7E2984-0B47-3F47-8615-AED199F58DA7}" sibTransId="{0F1A4A24-FDC7-9B4E-8E82-14200CE4E555}"/>
    <dgm:cxn modelId="{E719C739-FD8D-D344-A6ED-ECB1EF52BB03}" srcId="{CD43F0A0-94E2-9042-B68D-BBBB1B2CDEB2}" destId="{CBD51649-0C00-7546-80EE-09B7D023808D}" srcOrd="1" destOrd="0" parTransId="{C7F134BB-99CE-8D45-B46B-A5B8D89539A9}" sibTransId="{67E94C5F-19CB-A24F-BA7C-0D1AB2E76CF9}"/>
    <dgm:cxn modelId="{0178D45B-5D86-DC4C-9CA7-CCFBA76DEB2B}" type="presOf" srcId="{000D9F7F-662F-5C41-9982-37DA045D0B21}" destId="{7DDF43B6-7251-194F-8E53-CA2E2504BBE0}" srcOrd="0" destOrd="0" presId="urn:microsoft.com/office/officeart/2005/8/layout/default"/>
    <dgm:cxn modelId="{36719971-A846-DF44-A684-D9E1B5A18727}" srcId="{CD43F0A0-94E2-9042-B68D-BBBB1B2CDEB2}" destId="{ADBAA76F-6BB5-6043-A03B-DF7F46179FDF}" srcOrd="5" destOrd="0" parTransId="{64B66695-5DC1-0A46-99F6-48741DC50EE5}" sibTransId="{36065097-3A12-5241-BFDB-EF5CD0EE7DB1}"/>
    <dgm:cxn modelId="{BB0790AE-C8AC-0249-A80C-EA4782E47885}" type="presOf" srcId="{3DCF267E-4CB7-A64C-93C4-BDD2FBE997C6}" destId="{362F8E2C-997C-E046-A7C9-1C98876B59A4}" srcOrd="0" destOrd="0" presId="urn:microsoft.com/office/officeart/2005/8/layout/default"/>
    <dgm:cxn modelId="{02B25FBC-C171-6042-A419-1F0FA2F27ECC}" type="presOf" srcId="{9036447A-4CB7-5E46-99B7-5FD8ED814B5A}" destId="{8F01C637-1278-E946-AF8D-06AD7F4F2779}" srcOrd="0" destOrd="0" presId="urn:microsoft.com/office/officeart/2005/8/layout/default"/>
    <dgm:cxn modelId="{7FE014CD-AFCD-6D4E-9EFF-800B35F7A5FA}" type="presOf" srcId="{ADBAA76F-6BB5-6043-A03B-DF7F46179FDF}" destId="{D0DF140F-7183-0542-B1AE-BBCFCC424A01}" srcOrd="0" destOrd="0" presId="urn:microsoft.com/office/officeart/2005/8/layout/default"/>
    <dgm:cxn modelId="{946ADDD4-111E-A949-868C-A45A421B5161}" srcId="{CD43F0A0-94E2-9042-B68D-BBBB1B2CDEB2}" destId="{1BCB5365-B7DC-D649-B290-F8AD5E9DF1CB}" srcOrd="4" destOrd="0" parTransId="{9B0C22AA-794A-F14C-B74E-F620AE6C5C0A}" sibTransId="{25C02DFF-03AA-D94A-9941-4C5627A57022}"/>
    <dgm:cxn modelId="{9B8A1BDA-C3FA-674A-A2A5-EC5512983198}" type="presOf" srcId="{CD43F0A0-94E2-9042-B68D-BBBB1B2CDEB2}" destId="{E09C9BBE-6975-C348-BFA1-1BA7D726085A}" srcOrd="0" destOrd="0" presId="urn:microsoft.com/office/officeart/2005/8/layout/default"/>
    <dgm:cxn modelId="{C8AAB0E5-61BB-E345-9896-26F06C907291}" type="presOf" srcId="{1BCB5365-B7DC-D649-B290-F8AD5E9DF1CB}" destId="{08A608B2-2579-7A4E-9E54-4EE33B9D300E}" srcOrd="0" destOrd="0" presId="urn:microsoft.com/office/officeart/2005/8/layout/default"/>
    <dgm:cxn modelId="{F17E80F4-67FC-E74D-9C53-79AE2288412B}" type="presOf" srcId="{CBD51649-0C00-7546-80EE-09B7D023808D}" destId="{356404FB-6DF7-3248-8136-C3DDBF7491C9}" srcOrd="0" destOrd="0" presId="urn:microsoft.com/office/officeart/2005/8/layout/default"/>
    <dgm:cxn modelId="{99E96A2A-88A2-1E44-9C3F-BFF625525EDC}" type="presParOf" srcId="{E09C9BBE-6975-C348-BFA1-1BA7D726085A}" destId="{362F8E2C-997C-E046-A7C9-1C98876B59A4}" srcOrd="0" destOrd="0" presId="urn:microsoft.com/office/officeart/2005/8/layout/default"/>
    <dgm:cxn modelId="{9DCC02B0-FF5E-1B47-9E0A-ADF6C1A21673}" type="presParOf" srcId="{E09C9BBE-6975-C348-BFA1-1BA7D726085A}" destId="{0187571D-7A91-9046-AFF9-7BF2812E55DD}" srcOrd="1" destOrd="0" presId="urn:microsoft.com/office/officeart/2005/8/layout/default"/>
    <dgm:cxn modelId="{5B3AC8A7-36BE-9F44-9492-9BCEBD4D844F}" type="presParOf" srcId="{E09C9BBE-6975-C348-BFA1-1BA7D726085A}" destId="{356404FB-6DF7-3248-8136-C3DDBF7491C9}" srcOrd="2" destOrd="0" presId="urn:microsoft.com/office/officeart/2005/8/layout/default"/>
    <dgm:cxn modelId="{7B2BF4DB-1212-964A-9F12-48608BE53566}" type="presParOf" srcId="{E09C9BBE-6975-C348-BFA1-1BA7D726085A}" destId="{E3BF306C-3A64-FD49-AE47-8958D454A11B}" srcOrd="3" destOrd="0" presId="urn:microsoft.com/office/officeart/2005/8/layout/default"/>
    <dgm:cxn modelId="{80994476-57E8-2544-8DEC-931A31478707}" type="presParOf" srcId="{E09C9BBE-6975-C348-BFA1-1BA7D726085A}" destId="{8F01C637-1278-E946-AF8D-06AD7F4F2779}" srcOrd="4" destOrd="0" presId="urn:microsoft.com/office/officeart/2005/8/layout/default"/>
    <dgm:cxn modelId="{D9054AA0-283A-0145-A811-AE4C07C5BFFA}" type="presParOf" srcId="{E09C9BBE-6975-C348-BFA1-1BA7D726085A}" destId="{60AEAF26-93D5-404B-9759-00E4447E0687}" srcOrd="5" destOrd="0" presId="urn:microsoft.com/office/officeart/2005/8/layout/default"/>
    <dgm:cxn modelId="{98DD83EB-3598-764C-A8B5-1E1B5B817BBD}" type="presParOf" srcId="{E09C9BBE-6975-C348-BFA1-1BA7D726085A}" destId="{7DDF43B6-7251-194F-8E53-CA2E2504BBE0}" srcOrd="6" destOrd="0" presId="urn:microsoft.com/office/officeart/2005/8/layout/default"/>
    <dgm:cxn modelId="{44014FA5-E6B7-494F-A3C3-11F9D957282E}" type="presParOf" srcId="{E09C9BBE-6975-C348-BFA1-1BA7D726085A}" destId="{0FD67BB5-4A83-4041-92AC-6E0E95F6652C}" srcOrd="7" destOrd="0" presId="urn:microsoft.com/office/officeart/2005/8/layout/default"/>
    <dgm:cxn modelId="{8234CBBC-B4C4-7542-9BDA-B5D547440C69}" type="presParOf" srcId="{E09C9BBE-6975-C348-BFA1-1BA7D726085A}" destId="{08A608B2-2579-7A4E-9E54-4EE33B9D300E}" srcOrd="8" destOrd="0" presId="urn:microsoft.com/office/officeart/2005/8/layout/default"/>
    <dgm:cxn modelId="{FD9DC6BF-40E3-2F4C-8165-7C565401AEF8}" type="presParOf" srcId="{E09C9BBE-6975-C348-BFA1-1BA7D726085A}" destId="{62A242B6-003C-5246-9C45-576B95A15780}" srcOrd="9" destOrd="0" presId="urn:microsoft.com/office/officeart/2005/8/layout/default"/>
    <dgm:cxn modelId="{AA7A5260-0843-FE49-B5A7-DDA55044D198}" type="presParOf" srcId="{E09C9BBE-6975-C348-BFA1-1BA7D726085A}" destId="{D0DF140F-7183-0542-B1AE-BBCFCC424A01}"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D43F0A0-94E2-9042-B68D-BBBB1B2CDEB2}" type="doc">
      <dgm:prSet loTypeId="urn:microsoft.com/office/officeart/2005/8/layout/default" loCatId="" qsTypeId="urn:microsoft.com/office/officeart/2005/8/quickstyle/simple1" qsCatId="simple" csTypeId="urn:microsoft.com/office/officeart/2005/8/colors/accent2_2" csCatId="accent2" phldr="1"/>
      <dgm:spPr/>
      <dgm:t>
        <a:bodyPr/>
        <a:lstStyle/>
        <a:p>
          <a:endParaRPr lang="en-US"/>
        </a:p>
      </dgm:t>
    </dgm:pt>
    <dgm:pt modelId="{1BCB5365-B7DC-D649-B290-F8AD5E9DF1CB}">
      <dgm:prSet custT="1"/>
      <dgm:spPr>
        <a:noFill/>
      </dgm:spPr>
      <dgm:t>
        <a:bodyPr/>
        <a:lstStyle/>
        <a:p>
          <a:pPr>
            <a:spcBef>
              <a:spcPts val="0"/>
            </a:spcBef>
            <a:spcAft>
              <a:spcPts val="0"/>
            </a:spcAft>
          </a:pPr>
          <a:r>
            <a:rPr lang="en-US" sz="2000" dirty="0">
              <a:solidFill>
                <a:schemeClr val="tx1">
                  <a:lumMod val="75000"/>
                </a:schemeClr>
              </a:solidFill>
            </a:rPr>
            <a:t>Scrutinize the LET: </a:t>
          </a:r>
        </a:p>
        <a:p>
          <a:pPr>
            <a:spcBef>
              <a:spcPts val="0"/>
            </a:spcBef>
            <a:spcAft>
              <a:spcPts val="0"/>
            </a:spcAft>
          </a:pPr>
          <a:r>
            <a:rPr lang="en-US" sz="2000" dirty="0">
              <a:solidFill>
                <a:schemeClr val="tx1">
                  <a:lumMod val="75000"/>
                </a:schemeClr>
              </a:solidFill>
            </a:rPr>
            <a:t>validity testing, </a:t>
          </a:r>
        </a:p>
        <a:p>
          <a:pPr>
            <a:spcBef>
              <a:spcPts val="0"/>
            </a:spcBef>
            <a:spcAft>
              <a:spcPts val="0"/>
            </a:spcAft>
          </a:pPr>
          <a:r>
            <a:rPr lang="en-US" sz="2000" dirty="0">
              <a:solidFill>
                <a:schemeClr val="tx1">
                  <a:lumMod val="75000"/>
                </a:schemeClr>
              </a:solidFill>
            </a:rPr>
            <a:t>item analysis </a:t>
          </a:r>
        </a:p>
        <a:p>
          <a:pPr>
            <a:spcBef>
              <a:spcPts val="0"/>
            </a:spcBef>
            <a:spcAft>
              <a:spcPts val="0"/>
            </a:spcAft>
          </a:pPr>
          <a:endParaRPr lang="en-US" sz="2000" dirty="0">
            <a:solidFill>
              <a:schemeClr val="tx1">
                <a:lumMod val="75000"/>
              </a:schemeClr>
            </a:solidFill>
          </a:endParaRPr>
        </a:p>
        <a:p>
          <a:pPr>
            <a:spcBef>
              <a:spcPts val="0"/>
            </a:spcBef>
            <a:spcAft>
              <a:spcPts val="0"/>
            </a:spcAft>
          </a:pPr>
          <a:r>
            <a:rPr lang="en-US" sz="2000" dirty="0">
              <a:solidFill>
                <a:schemeClr val="tx1">
                  <a:lumMod val="75000"/>
                </a:schemeClr>
              </a:solidFill>
            </a:rPr>
            <a:t>Involve TEIs </a:t>
          </a:r>
        </a:p>
        <a:p>
          <a:pPr>
            <a:spcBef>
              <a:spcPts val="0"/>
            </a:spcBef>
            <a:spcAft>
              <a:spcPts val="0"/>
            </a:spcAft>
          </a:pPr>
          <a:r>
            <a:rPr lang="en-US" sz="2000" dirty="0">
              <a:solidFill>
                <a:schemeClr val="tx1">
                  <a:lumMod val="75000"/>
                </a:schemeClr>
              </a:solidFill>
            </a:rPr>
            <a:t>in test development </a:t>
          </a:r>
        </a:p>
        <a:p>
          <a:pPr>
            <a:spcBef>
              <a:spcPts val="0"/>
            </a:spcBef>
            <a:spcAft>
              <a:spcPts val="0"/>
            </a:spcAft>
          </a:pPr>
          <a:endParaRPr lang="en-US" sz="2000" dirty="0">
            <a:solidFill>
              <a:schemeClr val="tx1">
                <a:lumMod val="75000"/>
              </a:schemeClr>
            </a:solidFill>
          </a:endParaRPr>
        </a:p>
        <a:p>
          <a:pPr>
            <a:spcBef>
              <a:spcPts val="0"/>
            </a:spcBef>
            <a:spcAft>
              <a:spcPts val="0"/>
            </a:spcAft>
          </a:pPr>
          <a:r>
            <a:rPr lang="en-US" sz="2000" dirty="0">
              <a:solidFill>
                <a:schemeClr val="tx1">
                  <a:lumMod val="75000"/>
                </a:schemeClr>
              </a:solidFill>
            </a:rPr>
            <a:t>Revive the three-strike </a:t>
          </a:r>
        </a:p>
        <a:p>
          <a:pPr>
            <a:spcBef>
              <a:spcPts val="0"/>
            </a:spcBef>
            <a:spcAft>
              <a:spcPts val="0"/>
            </a:spcAft>
          </a:pPr>
          <a:r>
            <a:rPr lang="en-US" sz="2000" dirty="0">
              <a:solidFill>
                <a:schemeClr val="tx1">
                  <a:lumMod val="75000"/>
                </a:schemeClr>
              </a:solidFill>
            </a:rPr>
            <a:t>test-taking rule</a:t>
          </a:r>
        </a:p>
      </dgm:t>
    </dgm:pt>
    <dgm:pt modelId="{9B0C22AA-794A-F14C-B74E-F620AE6C5C0A}" type="parTrans" cxnId="{946ADDD4-111E-A949-868C-A45A421B5161}">
      <dgm:prSet/>
      <dgm:spPr/>
      <dgm:t>
        <a:bodyPr/>
        <a:lstStyle/>
        <a:p>
          <a:pPr>
            <a:spcBef>
              <a:spcPts val="0"/>
            </a:spcBef>
            <a:spcAft>
              <a:spcPts val="0"/>
            </a:spcAft>
          </a:pPr>
          <a:endParaRPr lang="en-US" sz="2800">
            <a:solidFill>
              <a:schemeClr val="tx1">
                <a:lumMod val="75000"/>
              </a:schemeClr>
            </a:solidFill>
          </a:endParaRPr>
        </a:p>
      </dgm:t>
    </dgm:pt>
    <dgm:pt modelId="{25C02DFF-03AA-D94A-9941-4C5627A57022}" type="sibTrans" cxnId="{946ADDD4-111E-A949-868C-A45A421B5161}">
      <dgm:prSet/>
      <dgm:spPr/>
      <dgm:t>
        <a:bodyPr/>
        <a:lstStyle/>
        <a:p>
          <a:pPr>
            <a:spcBef>
              <a:spcPts val="0"/>
            </a:spcBef>
            <a:spcAft>
              <a:spcPts val="0"/>
            </a:spcAft>
          </a:pPr>
          <a:endParaRPr lang="en-US" sz="2800">
            <a:solidFill>
              <a:schemeClr val="tx1">
                <a:lumMod val="75000"/>
              </a:schemeClr>
            </a:solidFill>
          </a:endParaRPr>
        </a:p>
      </dgm:t>
    </dgm:pt>
    <dgm:pt modelId="{ADBAA76F-6BB5-6043-A03B-DF7F46179FDF}">
      <dgm:prSet custT="1"/>
      <dgm:spPr>
        <a:noFill/>
      </dgm:spPr>
      <dgm:t>
        <a:bodyPr/>
        <a:lstStyle/>
        <a:p>
          <a:pPr>
            <a:spcBef>
              <a:spcPts val="0"/>
            </a:spcBef>
            <a:spcAft>
              <a:spcPts val="0"/>
            </a:spcAft>
          </a:pPr>
          <a:r>
            <a:rPr lang="en-US" sz="2000" dirty="0">
              <a:solidFill>
                <a:schemeClr val="tx1">
                  <a:lumMod val="75000"/>
                </a:schemeClr>
              </a:solidFill>
            </a:rPr>
            <a:t>Limit TEI admission </a:t>
          </a:r>
        </a:p>
        <a:p>
          <a:pPr>
            <a:spcBef>
              <a:spcPts val="0"/>
            </a:spcBef>
            <a:spcAft>
              <a:spcPts val="0"/>
            </a:spcAft>
          </a:pPr>
          <a:r>
            <a:rPr lang="en-US" sz="2000" dirty="0">
              <a:solidFill>
                <a:schemeClr val="tx1">
                  <a:lumMod val="75000"/>
                </a:schemeClr>
              </a:solidFill>
            </a:rPr>
            <a:t>to top 20% </a:t>
          </a:r>
        </a:p>
        <a:p>
          <a:pPr>
            <a:spcBef>
              <a:spcPts val="0"/>
            </a:spcBef>
            <a:spcAft>
              <a:spcPts val="0"/>
            </a:spcAft>
          </a:pPr>
          <a:r>
            <a:rPr lang="en-US" sz="2000" dirty="0">
              <a:solidFill>
                <a:schemeClr val="tx1">
                  <a:lumMod val="75000"/>
                </a:schemeClr>
              </a:solidFill>
            </a:rPr>
            <a:t>of graduating </a:t>
          </a:r>
        </a:p>
        <a:p>
          <a:pPr>
            <a:spcBef>
              <a:spcPts val="0"/>
            </a:spcBef>
            <a:spcAft>
              <a:spcPts val="0"/>
            </a:spcAft>
          </a:pPr>
          <a:r>
            <a:rPr lang="en-US" sz="2000" dirty="0">
              <a:solidFill>
                <a:schemeClr val="tx1">
                  <a:lumMod val="75000"/>
                </a:schemeClr>
              </a:solidFill>
            </a:rPr>
            <a:t>high school batch</a:t>
          </a:r>
        </a:p>
        <a:p>
          <a:pPr>
            <a:spcBef>
              <a:spcPts val="0"/>
            </a:spcBef>
            <a:spcAft>
              <a:spcPts val="0"/>
            </a:spcAft>
          </a:pPr>
          <a:endParaRPr lang="en-US" sz="2000" dirty="0">
            <a:solidFill>
              <a:schemeClr val="tx1">
                <a:lumMod val="75000"/>
              </a:schemeClr>
            </a:solidFill>
          </a:endParaRPr>
        </a:p>
        <a:p>
          <a:pPr>
            <a:spcBef>
              <a:spcPts val="0"/>
            </a:spcBef>
            <a:spcAft>
              <a:spcPts val="0"/>
            </a:spcAft>
          </a:pPr>
          <a:r>
            <a:rPr lang="en-US" sz="2000" dirty="0">
              <a:solidFill>
                <a:schemeClr val="tx1">
                  <a:lumMod val="75000"/>
                </a:schemeClr>
              </a:solidFill>
            </a:rPr>
            <a:t>Consider portfolio-based certification</a:t>
          </a:r>
        </a:p>
      </dgm:t>
    </dgm:pt>
    <dgm:pt modelId="{64B66695-5DC1-0A46-99F6-48741DC50EE5}" type="parTrans" cxnId="{36719971-A846-DF44-A684-D9E1B5A18727}">
      <dgm:prSet/>
      <dgm:spPr/>
      <dgm:t>
        <a:bodyPr/>
        <a:lstStyle/>
        <a:p>
          <a:pPr>
            <a:spcBef>
              <a:spcPts val="0"/>
            </a:spcBef>
            <a:spcAft>
              <a:spcPts val="0"/>
            </a:spcAft>
          </a:pPr>
          <a:endParaRPr lang="en-US" sz="2800">
            <a:solidFill>
              <a:schemeClr val="tx1">
                <a:lumMod val="75000"/>
              </a:schemeClr>
            </a:solidFill>
          </a:endParaRPr>
        </a:p>
      </dgm:t>
    </dgm:pt>
    <dgm:pt modelId="{36065097-3A12-5241-BFDB-EF5CD0EE7DB1}" type="sibTrans" cxnId="{36719971-A846-DF44-A684-D9E1B5A18727}">
      <dgm:prSet/>
      <dgm:spPr/>
      <dgm:t>
        <a:bodyPr/>
        <a:lstStyle/>
        <a:p>
          <a:pPr>
            <a:spcBef>
              <a:spcPts val="0"/>
            </a:spcBef>
            <a:spcAft>
              <a:spcPts val="0"/>
            </a:spcAft>
          </a:pPr>
          <a:endParaRPr lang="en-US" sz="2800">
            <a:solidFill>
              <a:schemeClr val="tx1">
                <a:lumMod val="75000"/>
              </a:schemeClr>
            </a:solidFill>
          </a:endParaRPr>
        </a:p>
      </dgm:t>
    </dgm:pt>
    <dgm:pt modelId="{CBD51649-0C00-7546-80EE-09B7D023808D}">
      <dgm:prSet custT="1"/>
      <dgm:spPr>
        <a:solidFill>
          <a:schemeClr val="bg1">
            <a:lumMod val="85000"/>
          </a:schemeClr>
        </a:solidFill>
      </dgm:spPr>
      <dgm:t>
        <a:bodyPr/>
        <a:lstStyle/>
        <a:p>
          <a:pPr algn="ctr">
            <a:spcBef>
              <a:spcPts val="0"/>
            </a:spcBef>
            <a:spcAft>
              <a:spcPts val="0"/>
            </a:spcAft>
          </a:pPr>
          <a:r>
            <a:rPr lang="en-US" sz="2800" dirty="0">
              <a:solidFill>
                <a:schemeClr val="tx1">
                  <a:lumMod val="75000"/>
                </a:schemeClr>
              </a:solidFill>
            </a:rPr>
            <a:t>Revamp </a:t>
          </a:r>
        </a:p>
        <a:p>
          <a:pPr algn="ctr">
            <a:spcBef>
              <a:spcPts val="0"/>
            </a:spcBef>
            <a:spcAft>
              <a:spcPts val="0"/>
            </a:spcAft>
          </a:pPr>
          <a:r>
            <a:rPr lang="en-US" sz="2800" dirty="0">
              <a:solidFill>
                <a:schemeClr val="tx1">
                  <a:lumMod val="75000"/>
                </a:schemeClr>
              </a:solidFill>
            </a:rPr>
            <a:t>the LET</a:t>
          </a:r>
        </a:p>
      </dgm:t>
    </dgm:pt>
    <dgm:pt modelId="{C7F134BB-99CE-8D45-B46B-A5B8D89539A9}" type="parTrans" cxnId="{E719C739-FD8D-D344-A6ED-ECB1EF52BB03}">
      <dgm:prSet/>
      <dgm:spPr/>
      <dgm:t>
        <a:bodyPr/>
        <a:lstStyle/>
        <a:p>
          <a:endParaRPr lang="en-US"/>
        </a:p>
      </dgm:t>
    </dgm:pt>
    <dgm:pt modelId="{67E94C5F-19CB-A24F-BA7C-0D1AB2E76CF9}" type="sibTrans" cxnId="{E719C739-FD8D-D344-A6ED-ECB1EF52BB03}">
      <dgm:prSet/>
      <dgm:spPr/>
      <dgm:t>
        <a:bodyPr/>
        <a:lstStyle/>
        <a:p>
          <a:endParaRPr lang="en-US"/>
        </a:p>
      </dgm:t>
    </dgm:pt>
    <dgm:pt modelId="{9036447A-4CB7-5E46-99B7-5FD8ED814B5A}">
      <dgm:prSet custT="1"/>
      <dgm:spPr>
        <a:solidFill>
          <a:schemeClr val="bg1">
            <a:lumMod val="85000"/>
          </a:schemeClr>
        </a:solidFill>
      </dgm:spPr>
      <dgm:t>
        <a:bodyPr/>
        <a:lstStyle/>
        <a:p>
          <a:pPr algn="ctr">
            <a:spcBef>
              <a:spcPts val="0"/>
            </a:spcBef>
            <a:spcAft>
              <a:spcPts val="0"/>
            </a:spcAft>
          </a:pPr>
          <a:r>
            <a:rPr lang="en-US" sz="2800" dirty="0">
              <a:solidFill>
                <a:schemeClr val="tx1">
                  <a:lumMod val="75000"/>
                </a:schemeClr>
              </a:solidFill>
            </a:rPr>
            <a:t>Rethink </a:t>
          </a:r>
        </a:p>
        <a:p>
          <a:pPr algn="ctr">
            <a:spcBef>
              <a:spcPts val="0"/>
            </a:spcBef>
            <a:spcAft>
              <a:spcPts val="0"/>
            </a:spcAft>
          </a:pPr>
          <a:r>
            <a:rPr lang="en-US" sz="2800" dirty="0">
              <a:solidFill>
                <a:schemeClr val="tx1">
                  <a:lumMod val="75000"/>
                </a:schemeClr>
              </a:solidFill>
            </a:rPr>
            <a:t>teacher development</a:t>
          </a:r>
        </a:p>
      </dgm:t>
    </dgm:pt>
    <dgm:pt modelId="{CC7E2984-0B47-3F47-8615-AED199F58DA7}" type="parTrans" cxnId="{34B0962F-2D89-B14D-9898-29AB6F64FD63}">
      <dgm:prSet/>
      <dgm:spPr/>
      <dgm:t>
        <a:bodyPr/>
        <a:lstStyle/>
        <a:p>
          <a:endParaRPr lang="en-US"/>
        </a:p>
      </dgm:t>
    </dgm:pt>
    <dgm:pt modelId="{0F1A4A24-FDC7-9B4E-8E82-14200CE4E555}" type="sibTrans" cxnId="{34B0962F-2D89-B14D-9898-29AB6F64FD63}">
      <dgm:prSet/>
      <dgm:spPr/>
      <dgm:t>
        <a:bodyPr/>
        <a:lstStyle/>
        <a:p>
          <a:endParaRPr lang="en-US"/>
        </a:p>
      </dgm:t>
    </dgm:pt>
    <dgm:pt modelId="{000D9F7F-662F-5C41-9982-37DA045D0B21}">
      <dgm:prSet custT="1"/>
      <dgm:spPr>
        <a:noFill/>
      </dgm:spPr>
      <dgm:t>
        <a:bodyPr/>
        <a:lstStyle/>
        <a:p>
          <a:pPr algn="ctr">
            <a:spcBef>
              <a:spcPts val="0"/>
            </a:spcBef>
            <a:spcAft>
              <a:spcPts val="0"/>
            </a:spcAft>
          </a:pPr>
          <a:r>
            <a:rPr lang="en-US" sz="2000" dirty="0">
              <a:solidFill>
                <a:schemeClr val="tx1">
                  <a:lumMod val="75000"/>
                </a:schemeClr>
              </a:solidFill>
            </a:rPr>
            <a:t>Close down consistently </a:t>
          </a:r>
        </a:p>
        <a:p>
          <a:pPr algn="ctr">
            <a:spcBef>
              <a:spcPts val="0"/>
            </a:spcBef>
            <a:spcAft>
              <a:spcPts val="0"/>
            </a:spcAft>
          </a:pPr>
          <a:r>
            <a:rPr lang="en-US" sz="2000" dirty="0">
              <a:solidFill>
                <a:schemeClr val="tx1">
                  <a:lumMod val="75000"/>
                </a:schemeClr>
              </a:solidFill>
            </a:rPr>
            <a:t>non-performing TEIs</a:t>
          </a:r>
        </a:p>
        <a:p>
          <a:pPr algn="ctr">
            <a:spcBef>
              <a:spcPts val="0"/>
            </a:spcBef>
            <a:spcAft>
              <a:spcPts val="0"/>
            </a:spcAft>
          </a:pPr>
          <a:endParaRPr lang="en-US" sz="2000" dirty="0">
            <a:solidFill>
              <a:schemeClr val="tx1">
                <a:lumMod val="75000"/>
              </a:schemeClr>
            </a:solidFill>
          </a:endParaRPr>
        </a:p>
        <a:p>
          <a:pPr algn="ctr">
            <a:spcBef>
              <a:spcPts val="0"/>
            </a:spcBef>
            <a:spcAft>
              <a:spcPts val="0"/>
            </a:spcAft>
          </a:pPr>
          <a:r>
            <a:rPr lang="en-US" sz="2000" dirty="0">
              <a:solidFill>
                <a:schemeClr val="tx1">
                  <a:lumMod val="75000"/>
                </a:schemeClr>
              </a:solidFill>
            </a:rPr>
            <a:t>Fund public TEIs </a:t>
          </a:r>
        </a:p>
        <a:p>
          <a:pPr algn="ctr">
            <a:spcBef>
              <a:spcPts val="0"/>
            </a:spcBef>
            <a:spcAft>
              <a:spcPts val="0"/>
            </a:spcAft>
          </a:pPr>
          <a:r>
            <a:rPr lang="en-US" sz="2000" dirty="0">
              <a:solidFill>
                <a:schemeClr val="tx1">
                  <a:lumMod val="75000"/>
                </a:schemeClr>
              </a:solidFill>
            </a:rPr>
            <a:t>based on LET performance</a:t>
          </a:r>
        </a:p>
      </dgm:t>
    </dgm:pt>
    <dgm:pt modelId="{9D41D8B5-08B3-EE41-93A5-8C413BAEB5B3}" type="parTrans" cxnId="{2EEB4F13-15B9-8540-99A7-D0D84E514B06}">
      <dgm:prSet/>
      <dgm:spPr/>
      <dgm:t>
        <a:bodyPr/>
        <a:lstStyle/>
        <a:p>
          <a:endParaRPr lang="en-US"/>
        </a:p>
      </dgm:t>
    </dgm:pt>
    <dgm:pt modelId="{259AD214-DC3B-D54D-BF4C-B590E54B09C3}" type="sibTrans" cxnId="{2EEB4F13-15B9-8540-99A7-D0D84E514B06}">
      <dgm:prSet/>
      <dgm:spPr/>
      <dgm:t>
        <a:bodyPr/>
        <a:lstStyle/>
        <a:p>
          <a:endParaRPr lang="en-US"/>
        </a:p>
      </dgm:t>
    </dgm:pt>
    <dgm:pt modelId="{3DCF267E-4CB7-A64C-93C4-BDD2FBE997C6}">
      <dgm:prSet phldrT="[Text]" custT="1"/>
      <dgm:spPr/>
      <dgm:t>
        <a:bodyPr/>
        <a:lstStyle/>
        <a:p>
          <a:pPr>
            <a:spcBef>
              <a:spcPts val="0"/>
            </a:spcBef>
            <a:spcAft>
              <a:spcPts val="0"/>
            </a:spcAft>
          </a:pPr>
          <a:r>
            <a:rPr lang="en-US" sz="2800" dirty="0">
              <a:solidFill>
                <a:schemeClr val="tx1">
                  <a:lumMod val="75000"/>
                </a:schemeClr>
              </a:solidFill>
            </a:rPr>
            <a:t>Hold TEIs </a:t>
          </a:r>
        </a:p>
        <a:p>
          <a:pPr>
            <a:spcBef>
              <a:spcPts val="0"/>
            </a:spcBef>
            <a:spcAft>
              <a:spcPts val="0"/>
            </a:spcAft>
          </a:pPr>
          <a:r>
            <a:rPr lang="en-US" sz="2800" dirty="0">
              <a:solidFill>
                <a:schemeClr val="tx1">
                  <a:lumMod val="75000"/>
                </a:schemeClr>
              </a:solidFill>
            </a:rPr>
            <a:t>accountable</a:t>
          </a:r>
        </a:p>
      </dgm:t>
    </dgm:pt>
    <dgm:pt modelId="{6C5523E6-BB88-A549-B5C4-B218F1F6533A}" type="parTrans" cxnId="{D4890D20-2D54-AD43-950D-94AC2EAF5C0C}">
      <dgm:prSet/>
      <dgm:spPr/>
      <dgm:t>
        <a:bodyPr/>
        <a:lstStyle/>
        <a:p>
          <a:endParaRPr lang="en-US"/>
        </a:p>
      </dgm:t>
    </dgm:pt>
    <dgm:pt modelId="{F1DE6328-6DCD-E94F-B0C0-490D528E83DB}" type="sibTrans" cxnId="{D4890D20-2D54-AD43-950D-94AC2EAF5C0C}">
      <dgm:prSet/>
      <dgm:spPr/>
      <dgm:t>
        <a:bodyPr/>
        <a:lstStyle/>
        <a:p>
          <a:endParaRPr lang="en-US"/>
        </a:p>
      </dgm:t>
    </dgm:pt>
    <dgm:pt modelId="{E09C9BBE-6975-C348-BFA1-1BA7D726085A}" type="pres">
      <dgm:prSet presAssocID="{CD43F0A0-94E2-9042-B68D-BBBB1B2CDEB2}" presName="diagram" presStyleCnt="0">
        <dgm:presLayoutVars>
          <dgm:dir/>
          <dgm:resizeHandles val="exact"/>
        </dgm:presLayoutVars>
      </dgm:prSet>
      <dgm:spPr/>
    </dgm:pt>
    <dgm:pt modelId="{362F8E2C-997C-E046-A7C9-1C98876B59A4}" type="pres">
      <dgm:prSet presAssocID="{3DCF267E-4CB7-A64C-93C4-BDD2FBE997C6}" presName="node" presStyleLbl="node1" presStyleIdx="0" presStyleCnt="6">
        <dgm:presLayoutVars>
          <dgm:bulletEnabled val="1"/>
        </dgm:presLayoutVars>
      </dgm:prSet>
      <dgm:spPr/>
    </dgm:pt>
    <dgm:pt modelId="{0187571D-7A91-9046-AFF9-7BF2812E55DD}" type="pres">
      <dgm:prSet presAssocID="{F1DE6328-6DCD-E94F-B0C0-490D528E83DB}" presName="sibTrans" presStyleCnt="0"/>
      <dgm:spPr/>
    </dgm:pt>
    <dgm:pt modelId="{356404FB-6DF7-3248-8136-C3DDBF7491C9}" type="pres">
      <dgm:prSet presAssocID="{CBD51649-0C00-7546-80EE-09B7D023808D}" presName="node" presStyleLbl="node1" presStyleIdx="1" presStyleCnt="6">
        <dgm:presLayoutVars>
          <dgm:bulletEnabled val="1"/>
        </dgm:presLayoutVars>
      </dgm:prSet>
      <dgm:spPr/>
    </dgm:pt>
    <dgm:pt modelId="{E3BF306C-3A64-FD49-AE47-8958D454A11B}" type="pres">
      <dgm:prSet presAssocID="{67E94C5F-19CB-A24F-BA7C-0D1AB2E76CF9}" presName="sibTrans" presStyleCnt="0"/>
      <dgm:spPr/>
    </dgm:pt>
    <dgm:pt modelId="{8F01C637-1278-E946-AF8D-06AD7F4F2779}" type="pres">
      <dgm:prSet presAssocID="{9036447A-4CB7-5E46-99B7-5FD8ED814B5A}" presName="node" presStyleLbl="node1" presStyleIdx="2" presStyleCnt="6">
        <dgm:presLayoutVars>
          <dgm:bulletEnabled val="1"/>
        </dgm:presLayoutVars>
      </dgm:prSet>
      <dgm:spPr/>
    </dgm:pt>
    <dgm:pt modelId="{60AEAF26-93D5-404B-9759-00E4447E0687}" type="pres">
      <dgm:prSet presAssocID="{0F1A4A24-FDC7-9B4E-8E82-14200CE4E555}" presName="sibTrans" presStyleCnt="0"/>
      <dgm:spPr/>
    </dgm:pt>
    <dgm:pt modelId="{7DDF43B6-7251-194F-8E53-CA2E2504BBE0}" type="pres">
      <dgm:prSet presAssocID="{000D9F7F-662F-5C41-9982-37DA045D0B21}" presName="node" presStyleLbl="node1" presStyleIdx="3" presStyleCnt="6" custScaleY="189623">
        <dgm:presLayoutVars>
          <dgm:bulletEnabled val="1"/>
        </dgm:presLayoutVars>
      </dgm:prSet>
      <dgm:spPr/>
    </dgm:pt>
    <dgm:pt modelId="{0FD67BB5-4A83-4041-92AC-6E0E95F6652C}" type="pres">
      <dgm:prSet presAssocID="{259AD214-DC3B-D54D-BF4C-B590E54B09C3}" presName="sibTrans" presStyleCnt="0"/>
      <dgm:spPr/>
    </dgm:pt>
    <dgm:pt modelId="{08A608B2-2579-7A4E-9E54-4EE33B9D300E}" type="pres">
      <dgm:prSet presAssocID="{1BCB5365-B7DC-D649-B290-F8AD5E9DF1CB}" presName="node" presStyleLbl="node1" presStyleIdx="4" presStyleCnt="6" custScaleY="189623">
        <dgm:presLayoutVars>
          <dgm:bulletEnabled val="1"/>
        </dgm:presLayoutVars>
      </dgm:prSet>
      <dgm:spPr/>
    </dgm:pt>
    <dgm:pt modelId="{62A242B6-003C-5246-9C45-576B95A15780}" type="pres">
      <dgm:prSet presAssocID="{25C02DFF-03AA-D94A-9941-4C5627A57022}" presName="sibTrans" presStyleCnt="0"/>
      <dgm:spPr/>
    </dgm:pt>
    <dgm:pt modelId="{D0DF140F-7183-0542-B1AE-BBCFCC424A01}" type="pres">
      <dgm:prSet presAssocID="{ADBAA76F-6BB5-6043-A03B-DF7F46179FDF}" presName="node" presStyleLbl="node1" presStyleIdx="5" presStyleCnt="6" custScaleY="189623">
        <dgm:presLayoutVars>
          <dgm:bulletEnabled val="1"/>
        </dgm:presLayoutVars>
      </dgm:prSet>
      <dgm:spPr/>
    </dgm:pt>
  </dgm:ptLst>
  <dgm:cxnLst>
    <dgm:cxn modelId="{2EEB4F13-15B9-8540-99A7-D0D84E514B06}" srcId="{CD43F0A0-94E2-9042-B68D-BBBB1B2CDEB2}" destId="{000D9F7F-662F-5C41-9982-37DA045D0B21}" srcOrd="3" destOrd="0" parTransId="{9D41D8B5-08B3-EE41-93A5-8C413BAEB5B3}" sibTransId="{259AD214-DC3B-D54D-BF4C-B590E54B09C3}"/>
    <dgm:cxn modelId="{D4890D20-2D54-AD43-950D-94AC2EAF5C0C}" srcId="{CD43F0A0-94E2-9042-B68D-BBBB1B2CDEB2}" destId="{3DCF267E-4CB7-A64C-93C4-BDD2FBE997C6}" srcOrd="0" destOrd="0" parTransId="{6C5523E6-BB88-A549-B5C4-B218F1F6533A}" sibTransId="{F1DE6328-6DCD-E94F-B0C0-490D528E83DB}"/>
    <dgm:cxn modelId="{FC881C2A-B064-DE44-8AAD-873A632DF546}" type="presOf" srcId="{CBD51649-0C00-7546-80EE-09B7D023808D}" destId="{356404FB-6DF7-3248-8136-C3DDBF7491C9}" srcOrd="0" destOrd="0" presId="urn:microsoft.com/office/officeart/2005/8/layout/default"/>
    <dgm:cxn modelId="{34B0962F-2D89-B14D-9898-29AB6F64FD63}" srcId="{CD43F0A0-94E2-9042-B68D-BBBB1B2CDEB2}" destId="{9036447A-4CB7-5E46-99B7-5FD8ED814B5A}" srcOrd="2" destOrd="0" parTransId="{CC7E2984-0B47-3F47-8615-AED199F58DA7}" sibTransId="{0F1A4A24-FDC7-9B4E-8E82-14200CE4E555}"/>
    <dgm:cxn modelId="{E719C739-FD8D-D344-A6ED-ECB1EF52BB03}" srcId="{CD43F0A0-94E2-9042-B68D-BBBB1B2CDEB2}" destId="{CBD51649-0C00-7546-80EE-09B7D023808D}" srcOrd="1" destOrd="0" parTransId="{C7F134BB-99CE-8D45-B46B-A5B8D89539A9}" sibTransId="{67E94C5F-19CB-A24F-BA7C-0D1AB2E76CF9}"/>
    <dgm:cxn modelId="{36719971-A846-DF44-A684-D9E1B5A18727}" srcId="{CD43F0A0-94E2-9042-B68D-BBBB1B2CDEB2}" destId="{ADBAA76F-6BB5-6043-A03B-DF7F46179FDF}" srcOrd="5" destOrd="0" parTransId="{64B66695-5DC1-0A46-99F6-48741DC50EE5}" sibTransId="{36065097-3A12-5241-BFDB-EF5CD0EE7DB1}"/>
    <dgm:cxn modelId="{9BD9C975-DEF0-4141-842D-17E9031D8377}" type="presOf" srcId="{3DCF267E-4CB7-A64C-93C4-BDD2FBE997C6}" destId="{362F8E2C-997C-E046-A7C9-1C98876B59A4}" srcOrd="0" destOrd="0" presId="urn:microsoft.com/office/officeart/2005/8/layout/default"/>
    <dgm:cxn modelId="{AC855D7C-DDA4-2141-8C36-AF6DE2FCDCD2}" type="presOf" srcId="{000D9F7F-662F-5C41-9982-37DA045D0B21}" destId="{7DDF43B6-7251-194F-8E53-CA2E2504BBE0}" srcOrd="0" destOrd="0" presId="urn:microsoft.com/office/officeart/2005/8/layout/default"/>
    <dgm:cxn modelId="{4CF6A88A-33FE-664B-90F7-FFB1523C29FA}" type="presOf" srcId="{9036447A-4CB7-5E46-99B7-5FD8ED814B5A}" destId="{8F01C637-1278-E946-AF8D-06AD7F4F2779}" srcOrd="0" destOrd="0" presId="urn:microsoft.com/office/officeart/2005/8/layout/default"/>
    <dgm:cxn modelId="{83215EAB-0C4E-D14D-837E-66A94CB7CD32}" type="presOf" srcId="{1BCB5365-B7DC-D649-B290-F8AD5E9DF1CB}" destId="{08A608B2-2579-7A4E-9E54-4EE33B9D300E}" srcOrd="0" destOrd="0" presId="urn:microsoft.com/office/officeart/2005/8/layout/default"/>
    <dgm:cxn modelId="{5DB142B3-A094-F246-B149-6673D5BB7DDA}" type="presOf" srcId="{ADBAA76F-6BB5-6043-A03B-DF7F46179FDF}" destId="{D0DF140F-7183-0542-B1AE-BBCFCC424A01}" srcOrd="0" destOrd="0" presId="urn:microsoft.com/office/officeart/2005/8/layout/default"/>
    <dgm:cxn modelId="{946ADDD4-111E-A949-868C-A45A421B5161}" srcId="{CD43F0A0-94E2-9042-B68D-BBBB1B2CDEB2}" destId="{1BCB5365-B7DC-D649-B290-F8AD5E9DF1CB}" srcOrd="4" destOrd="0" parTransId="{9B0C22AA-794A-F14C-B74E-F620AE6C5C0A}" sibTransId="{25C02DFF-03AA-D94A-9941-4C5627A57022}"/>
    <dgm:cxn modelId="{29A11DF7-97BB-BA40-A2E1-441DC242B37D}" type="presOf" srcId="{CD43F0A0-94E2-9042-B68D-BBBB1B2CDEB2}" destId="{E09C9BBE-6975-C348-BFA1-1BA7D726085A}" srcOrd="0" destOrd="0" presId="urn:microsoft.com/office/officeart/2005/8/layout/default"/>
    <dgm:cxn modelId="{42868798-44ED-7A45-B695-E7053B0360DD}" type="presParOf" srcId="{E09C9BBE-6975-C348-BFA1-1BA7D726085A}" destId="{362F8E2C-997C-E046-A7C9-1C98876B59A4}" srcOrd="0" destOrd="0" presId="urn:microsoft.com/office/officeart/2005/8/layout/default"/>
    <dgm:cxn modelId="{FDD35CDC-FA4A-854A-809E-FFEA93849AC6}" type="presParOf" srcId="{E09C9BBE-6975-C348-BFA1-1BA7D726085A}" destId="{0187571D-7A91-9046-AFF9-7BF2812E55DD}" srcOrd="1" destOrd="0" presId="urn:microsoft.com/office/officeart/2005/8/layout/default"/>
    <dgm:cxn modelId="{EE60773F-158B-0044-A74A-6988580C9735}" type="presParOf" srcId="{E09C9BBE-6975-C348-BFA1-1BA7D726085A}" destId="{356404FB-6DF7-3248-8136-C3DDBF7491C9}" srcOrd="2" destOrd="0" presId="urn:microsoft.com/office/officeart/2005/8/layout/default"/>
    <dgm:cxn modelId="{0975713E-7178-2A4B-9DC5-81799A6AFAF7}" type="presParOf" srcId="{E09C9BBE-6975-C348-BFA1-1BA7D726085A}" destId="{E3BF306C-3A64-FD49-AE47-8958D454A11B}" srcOrd="3" destOrd="0" presId="urn:microsoft.com/office/officeart/2005/8/layout/default"/>
    <dgm:cxn modelId="{00586111-BAC9-FB45-99A5-E33F8C8C9DCF}" type="presParOf" srcId="{E09C9BBE-6975-C348-BFA1-1BA7D726085A}" destId="{8F01C637-1278-E946-AF8D-06AD7F4F2779}" srcOrd="4" destOrd="0" presId="urn:microsoft.com/office/officeart/2005/8/layout/default"/>
    <dgm:cxn modelId="{71AF4FA7-C947-0646-A7FE-5C0EF70038F2}" type="presParOf" srcId="{E09C9BBE-6975-C348-BFA1-1BA7D726085A}" destId="{60AEAF26-93D5-404B-9759-00E4447E0687}" srcOrd="5" destOrd="0" presId="urn:microsoft.com/office/officeart/2005/8/layout/default"/>
    <dgm:cxn modelId="{78D14536-AF75-5B4F-A88D-13DDA7F38632}" type="presParOf" srcId="{E09C9BBE-6975-C348-BFA1-1BA7D726085A}" destId="{7DDF43B6-7251-194F-8E53-CA2E2504BBE0}" srcOrd="6" destOrd="0" presId="urn:microsoft.com/office/officeart/2005/8/layout/default"/>
    <dgm:cxn modelId="{B4E80740-3A1A-554D-B936-B9591D81B964}" type="presParOf" srcId="{E09C9BBE-6975-C348-BFA1-1BA7D726085A}" destId="{0FD67BB5-4A83-4041-92AC-6E0E95F6652C}" srcOrd="7" destOrd="0" presId="urn:microsoft.com/office/officeart/2005/8/layout/default"/>
    <dgm:cxn modelId="{F372A877-52FE-6343-86C2-F51822EA4830}" type="presParOf" srcId="{E09C9BBE-6975-C348-BFA1-1BA7D726085A}" destId="{08A608B2-2579-7A4E-9E54-4EE33B9D300E}" srcOrd="8" destOrd="0" presId="urn:microsoft.com/office/officeart/2005/8/layout/default"/>
    <dgm:cxn modelId="{4AA594B2-E7FA-5E41-8BD7-57898519D0FF}" type="presParOf" srcId="{E09C9BBE-6975-C348-BFA1-1BA7D726085A}" destId="{62A242B6-003C-5246-9C45-576B95A15780}" srcOrd="9" destOrd="0" presId="urn:microsoft.com/office/officeart/2005/8/layout/default"/>
    <dgm:cxn modelId="{49F45D87-DA07-1F45-A64F-95FEBD6E77A1}" type="presParOf" srcId="{E09C9BBE-6975-C348-BFA1-1BA7D726085A}" destId="{D0DF140F-7183-0542-B1AE-BBCFCC424A01}"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D43F0A0-94E2-9042-B68D-BBBB1B2CDEB2}" type="doc">
      <dgm:prSet loTypeId="urn:microsoft.com/office/officeart/2005/8/layout/default" loCatId="" qsTypeId="urn:microsoft.com/office/officeart/2005/8/quickstyle/simple1" qsCatId="simple" csTypeId="urn:microsoft.com/office/officeart/2005/8/colors/accent2_2" csCatId="accent2" phldr="1"/>
      <dgm:spPr/>
      <dgm:t>
        <a:bodyPr/>
        <a:lstStyle/>
        <a:p>
          <a:endParaRPr lang="en-US"/>
        </a:p>
      </dgm:t>
    </dgm:pt>
    <dgm:pt modelId="{1BCB5365-B7DC-D649-B290-F8AD5E9DF1CB}">
      <dgm:prSet custT="1"/>
      <dgm:spPr>
        <a:noFill/>
      </dgm:spPr>
      <dgm:t>
        <a:bodyPr/>
        <a:lstStyle/>
        <a:p>
          <a:pPr>
            <a:spcBef>
              <a:spcPts val="0"/>
            </a:spcBef>
            <a:spcAft>
              <a:spcPts val="0"/>
            </a:spcAft>
          </a:pPr>
          <a:r>
            <a:rPr lang="en-US" sz="2000" dirty="0">
              <a:solidFill>
                <a:schemeClr val="tx1">
                  <a:lumMod val="75000"/>
                </a:schemeClr>
              </a:solidFill>
            </a:rPr>
            <a:t>Scrutinize the LET: </a:t>
          </a:r>
        </a:p>
        <a:p>
          <a:pPr>
            <a:spcBef>
              <a:spcPts val="0"/>
            </a:spcBef>
            <a:spcAft>
              <a:spcPts val="0"/>
            </a:spcAft>
          </a:pPr>
          <a:r>
            <a:rPr lang="en-US" sz="2000" dirty="0">
              <a:solidFill>
                <a:schemeClr val="tx1">
                  <a:lumMod val="75000"/>
                </a:schemeClr>
              </a:solidFill>
            </a:rPr>
            <a:t>validity testing, </a:t>
          </a:r>
        </a:p>
        <a:p>
          <a:pPr>
            <a:spcBef>
              <a:spcPts val="0"/>
            </a:spcBef>
            <a:spcAft>
              <a:spcPts val="0"/>
            </a:spcAft>
          </a:pPr>
          <a:r>
            <a:rPr lang="en-US" sz="2000" dirty="0">
              <a:solidFill>
                <a:schemeClr val="tx1">
                  <a:lumMod val="75000"/>
                </a:schemeClr>
              </a:solidFill>
            </a:rPr>
            <a:t>item analysis </a:t>
          </a:r>
        </a:p>
        <a:p>
          <a:pPr>
            <a:spcBef>
              <a:spcPts val="0"/>
            </a:spcBef>
            <a:spcAft>
              <a:spcPts val="0"/>
            </a:spcAft>
          </a:pPr>
          <a:endParaRPr lang="en-US" sz="2000" dirty="0">
            <a:solidFill>
              <a:schemeClr val="tx1">
                <a:lumMod val="75000"/>
              </a:schemeClr>
            </a:solidFill>
          </a:endParaRPr>
        </a:p>
        <a:p>
          <a:pPr>
            <a:spcBef>
              <a:spcPts val="0"/>
            </a:spcBef>
            <a:spcAft>
              <a:spcPts val="0"/>
            </a:spcAft>
          </a:pPr>
          <a:r>
            <a:rPr lang="en-US" sz="2000" dirty="0">
              <a:solidFill>
                <a:schemeClr val="tx1">
                  <a:lumMod val="75000"/>
                </a:schemeClr>
              </a:solidFill>
            </a:rPr>
            <a:t>Involve TEIs </a:t>
          </a:r>
        </a:p>
        <a:p>
          <a:pPr>
            <a:spcBef>
              <a:spcPts val="0"/>
            </a:spcBef>
            <a:spcAft>
              <a:spcPts val="0"/>
            </a:spcAft>
          </a:pPr>
          <a:r>
            <a:rPr lang="en-US" sz="2000" dirty="0">
              <a:solidFill>
                <a:schemeClr val="tx1">
                  <a:lumMod val="75000"/>
                </a:schemeClr>
              </a:solidFill>
            </a:rPr>
            <a:t>in test development </a:t>
          </a:r>
        </a:p>
        <a:p>
          <a:pPr>
            <a:spcBef>
              <a:spcPts val="0"/>
            </a:spcBef>
            <a:spcAft>
              <a:spcPts val="0"/>
            </a:spcAft>
          </a:pPr>
          <a:endParaRPr lang="en-US" sz="2000" dirty="0">
            <a:solidFill>
              <a:schemeClr val="tx1">
                <a:lumMod val="75000"/>
              </a:schemeClr>
            </a:solidFill>
          </a:endParaRPr>
        </a:p>
        <a:p>
          <a:pPr>
            <a:spcBef>
              <a:spcPts val="0"/>
            </a:spcBef>
            <a:spcAft>
              <a:spcPts val="0"/>
            </a:spcAft>
          </a:pPr>
          <a:r>
            <a:rPr lang="en-US" sz="2000" dirty="0">
              <a:solidFill>
                <a:schemeClr val="tx1">
                  <a:lumMod val="75000"/>
                </a:schemeClr>
              </a:solidFill>
            </a:rPr>
            <a:t>Revive the three-strike </a:t>
          </a:r>
        </a:p>
        <a:p>
          <a:pPr>
            <a:spcBef>
              <a:spcPts val="0"/>
            </a:spcBef>
            <a:spcAft>
              <a:spcPts val="0"/>
            </a:spcAft>
          </a:pPr>
          <a:r>
            <a:rPr lang="en-US" sz="2000" dirty="0">
              <a:solidFill>
                <a:schemeClr val="tx1">
                  <a:lumMod val="75000"/>
                </a:schemeClr>
              </a:solidFill>
            </a:rPr>
            <a:t>test-taking rule</a:t>
          </a:r>
        </a:p>
      </dgm:t>
    </dgm:pt>
    <dgm:pt modelId="{9B0C22AA-794A-F14C-B74E-F620AE6C5C0A}" type="parTrans" cxnId="{946ADDD4-111E-A949-868C-A45A421B5161}">
      <dgm:prSet/>
      <dgm:spPr/>
      <dgm:t>
        <a:bodyPr/>
        <a:lstStyle/>
        <a:p>
          <a:pPr>
            <a:spcBef>
              <a:spcPts val="0"/>
            </a:spcBef>
            <a:spcAft>
              <a:spcPts val="0"/>
            </a:spcAft>
          </a:pPr>
          <a:endParaRPr lang="en-US" sz="2800">
            <a:solidFill>
              <a:schemeClr val="tx1">
                <a:lumMod val="75000"/>
              </a:schemeClr>
            </a:solidFill>
          </a:endParaRPr>
        </a:p>
      </dgm:t>
    </dgm:pt>
    <dgm:pt modelId="{25C02DFF-03AA-D94A-9941-4C5627A57022}" type="sibTrans" cxnId="{946ADDD4-111E-A949-868C-A45A421B5161}">
      <dgm:prSet/>
      <dgm:spPr/>
      <dgm:t>
        <a:bodyPr/>
        <a:lstStyle/>
        <a:p>
          <a:pPr>
            <a:spcBef>
              <a:spcPts val="0"/>
            </a:spcBef>
            <a:spcAft>
              <a:spcPts val="0"/>
            </a:spcAft>
          </a:pPr>
          <a:endParaRPr lang="en-US" sz="2800">
            <a:solidFill>
              <a:schemeClr val="tx1">
                <a:lumMod val="75000"/>
              </a:schemeClr>
            </a:solidFill>
          </a:endParaRPr>
        </a:p>
      </dgm:t>
    </dgm:pt>
    <dgm:pt modelId="{ADBAA76F-6BB5-6043-A03B-DF7F46179FDF}">
      <dgm:prSet custT="1"/>
      <dgm:spPr>
        <a:noFill/>
      </dgm:spPr>
      <dgm:t>
        <a:bodyPr/>
        <a:lstStyle/>
        <a:p>
          <a:pPr>
            <a:spcBef>
              <a:spcPts val="0"/>
            </a:spcBef>
            <a:spcAft>
              <a:spcPts val="0"/>
            </a:spcAft>
          </a:pPr>
          <a:r>
            <a:rPr lang="en-US" sz="2000" dirty="0">
              <a:solidFill>
                <a:schemeClr val="tx1">
                  <a:lumMod val="75000"/>
                </a:schemeClr>
              </a:solidFill>
            </a:rPr>
            <a:t>Limit TEI admission </a:t>
          </a:r>
        </a:p>
        <a:p>
          <a:pPr>
            <a:spcBef>
              <a:spcPts val="0"/>
            </a:spcBef>
            <a:spcAft>
              <a:spcPts val="0"/>
            </a:spcAft>
          </a:pPr>
          <a:r>
            <a:rPr lang="en-US" sz="2000" dirty="0">
              <a:solidFill>
                <a:schemeClr val="tx1">
                  <a:lumMod val="75000"/>
                </a:schemeClr>
              </a:solidFill>
            </a:rPr>
            <a:t>to top 20% </a:t>
          </a:r>
        </a:p>
        <a:p>
          <a:pPr>
            <a:spcBef>
              <a:spcPts val="0"/>
            </a:spcBef>
            <a:spcAft>
              <a:spcPts val="0"/>
            </a:spcAft>
          </a:pPr>
          <a:r>
            <a:rPr lang="en-US" sz="2000" dirty="0">
              <a:solidFill>
                <a:schemeClr val="tx1">
                  <a:lumMod val="75000"/>
                </a:schemeClr>
              </a:solidFill>
            </a:rPr>
            <a:t>of graduating </a:t>
          </a:r>
        </a:p>
        <a:p>
          <a:pPr>
            <a:spcBef>
              <a:spcPts val="0"/>
            </a:spcBef>
            <a:spcAft>
              <a:spcPts val="0"/>
            </a:spcAft>
          </a:pPr>
          <a:r>
            <a:rPr lang="en-US" sz="2000" dirty="0">
              <a:solidFill>
                <a:schemeClr val="tx1">
                  <a:lumMod val="75000"/>
                </a:schemeClr>
              </a:solidFill>
            </a:rPr>
            <a:t>high school batch</a:t>
          </a:r>
        </a:p>
        <a:p>
          <a:pPr>
            <a:spcBef>
              <a:spcPts val="0"/>
            </a:spcBef>
            <a:spcAft>
              <a:spcPts val="0"/>
            </a:spcAft>
          </a:pPr>
          <a:endParaRPr lang="en-US" sz="2000" dirty="0">
            <a:solidFill>
              <a:schemeClr val="tx1">
                <a:lumMod val="75000"/>
              </a:schemeClr>
            </a:solidFill>
          </a:endParaRPr>
        </a:p>
        <a:p>
          <a:pPr>
            <a:spcBef>
              <a:spcPts val="0"/>
            </a:spcBef>
            <a:spcAft>
              <a:spcPts val="0"/>
            </a:spcAft>
          </a:pPr>
          <a:r>
            <a:rPr lang="en-US" sz="2000" dirty="0">
              <a:solidFill>
                <a:schemeClr val="tx1">
                  <a:lumMod val="75000"/>
                </a:schemeClr>
              </a:solidFill>
            </a:rPr>
            <a:t>Consider portfolio-based certification</a:t>
          </a:r>
        </a:p>
      </dgm:t>
    </dgm:pt>
    <dgm:pt modelId="{64B66695-5DC1-0A46-99F6-48741DC50EE5}" type="parTrans" cxnId="{36719971-A846-DF44-A684-D9E1B5A18727}">
      <dgm:prSet/>
      <dgm:spPr/>
      <dgm:t>
        <a:bodyPr/>
        <a:lstStyle/>
        <a:p>
          <a:pPr>
            <a:spcBef>
              <a:spcPts val="0"/>
            </a:spcBef>
            <a:spcAft>
              <a:spcPts val="0"/>
            </a:spcAft>
          </a:pPr>
          <a:endParaRPr lang="en-US" sz="2800">
            <a:solidFill>
              <a:schemeClr val="tx1">
                <a:lumMod val="75000"/>
              </a:schemeClr>
            </a:solidFill>
          </a:endParaRPr>
        </a:p>
      </dgm:t>
    </dgm:pt>
    <dgm:pt modelId="{36065097-3A12-5241-BFDB-EF5CD0EE7DB1}" type="sibTrans" cxnId="{36719971-A846-DF44-A684-D9E1B5A18727}">
      <dgm:prSet/>
      <dgm:spPr/>
      <dgm:t>
        <a:bodyPr/>
        <a:lstStyle/>
        <a:p>
          <a:pPr>
            <a:spcBef>
              <a:spcPts val="0"/>
            </a:spcBef>
            <a:spcAft>
              <a:spcPts val="0"/>
            </a:spcAft>
          </a:pPr>
          <a:endParaRPr lang="en-US" sz="2800">
            <a:solidFill>
              <a:schemeClr val="tx1">
                <a:lumMod val="75000"/>
              </a:schemeClr>
            </a:solidFill>
          </a:endParaRPr>
        </a:p>
      </dgm:t>
    </dgm:pt>
    <dgm:pt modelId="{CBD51649-0C00-7546-80EE-09B7D023808D}">
      <dgm:prSet custT="1"/>
      <dgm:spPr/>
      <dgm:t>
        <a:bodyPr/>
        <a:lstStyle/>
        <a:p>
          <a:pPr algn="ctr">
            <a:spcBef>
              <a:spcPts val="0"/>
            </a:spcBef>
            <a:spcAft>
              <a:spcPts val="0"/>
            </a:spcAft>
          </a:pPr>
          <a:r>
            <a:rPr lang="en-US" sz="2800" dirty="0">
              <a:solidFill>
                <a:schemeClr val="tx1">
                  <a:lumMod val="75000"/>
                </a:schemeClr>
              </a:solidFill>
            </a:rPr>
            <a:t>Revamp </a:t>
          </a:r>
        </a:p>
        <a:p>
          <a:pPr algn="ctr">
            <a:spcBef>
              <a:spcPts val="0"/>
            </a:spcBef>
            <a:spcAft>
              <a:spcPts val="0"/>
            </a:spcAft>
          </a:pPr>
          <a:r>
            <a:rPr lang="en-US" sz="2800" dirty="0">
              <a:solidFill>
                <a:schemeClr val="tx1">
                  <a:lumMod val="75000"/>
                </a:schemeClr>
              </a:solidFill>
            </a:rPr>
            <a:t>the LET</a:t>
          </a:r>
        </a:p>
      </dgm:t>
    </dgm:pt>
    <dgm:pt modelId="{C7F134BB-99CE-8D45-B46B-A5B8D89539A9}" type="parTrans" cxnId="{E719C739-FD8D-D344-A6ED-ECB1EF52BB03}">
      <dgm:prSet/>
      <dgm:spPr/>
      <dgm:t>
        <a:bodyPr/>
        <a:lstStyle/>
        <a:p>
          <a:endParaRPr lang="en-US"/>
        </a:p>
      </dgm:t>
    </dgm:pt>
    <dgm:pt modelId="{67E94C5F-19CB-A24F-BA7C-0D1AB2E76CF9}" type="sibTrans" cxnId="{E719C739-FD8D-D344-A6ED-ECB1EF52BB03}">
      <dgm:prSet/>
      <dgm:spPr/>
      <dgm:t>
        <a:bodyPr/>
        <a:lstStyle/>
        <a:p>
          <a:endParaRPr lang="en-US"/>
        </a:p>
      </dgm:t>
    </dgm:pt>
    <dgm:pt modelId="{9036447A-4CB7-5E46-99B7-5FD8ED814B5A}">
      <dgm:prSet custT="1"/>
      <dgm:spPr>
        <a:solidFill>
          <a:schemeClr val="bg1">
            <a:lumMod val="85000"/>
          </a:schemeClr>
        </a:solidFill>
      </dgm:spPr>
      <dgm:t>
        <a:bodyPr/>
        <a:lstStyle/>
        <a:p>
          <a:pPr algn="ctr">
            <a:spcBef>
              <a:spcPts val="0"/>
            </a:spcBef>
            <a:spcAft>
              <a:spcPts val="0"/>
            </a:spcAft>
          </a:pPr>
          <a:r>
            <a:rPr lang="en-US" sz="2800" dirty="0">
              <a:solidFill>
                <a:schemeClr val="tx1">
                  <a:lumMod val="75000"/>
                </a:schemeClr>
              </a:solidFill>
            </a:rPr>
            <a:t>Rethink </a:t>
          </a:r>
        </a:p>
        <a:p>
          <a:pPr algn="ctr">
            <a:spcBef>
              <a:spcPts val="0"/>
            </a:spcBef>
            <a:spcAft>
              <a:spcPts val="0"/>
            </a:spcAft>
          </a:pPr>
          <a:r>
            <a:rPr lang="en-US" sz="2800" dirty="0">
              <a:solidFill>
                <a:schemeClr val="tx1">
                  <a:lumMod val="75000"/>
                </a:schemeClr>
              </a:solidFill>
            </a:rPr>
            <a:t>teacher development</a:t>
          </a:r>
        </a:p>
      </dgm:t>
    </dgm:pt>
    <dgm:pt modelId="{CC7E2984-0B47-3F47-8615-AED199F58DA7}" type="parTrans" cxnId="{34B0962F-2D89-B14D-9898-29AB6F64FD63}">
      <dgm:prSet/>
      <dgm:spPr/>
      <dgm:t>
        <a:bodyPr/>
        <a:lstStyle/>
        <a:p>
          <a:endParaRPr lang="en-US"/>
        </a:p>
      </dgm:t>
    </dgm:pt>
    <dgm:pt modelId="{0F1A4A24-FDC7-9B4E-8E82-14200CE4E555}" type="sibTrans" cxnId="{34B0962F-2D89-B14D-9898-29AB6F64FD63}">
      <dgm:prSet/>
      <dgm:spPr/>
      <dgm:t>
        <a:bodyPr/>
        <a:lstStyle/>
        <a:p>
          <a:endParaRPr lang="en-US"/>
        </a:p>
      </dgm:t>
    </dgm:pt>
    <dgm:pt modelId="{000D9F7F-662F-5C41-9982-37DA045D0B21}">
      <dgm:prSet custT="1"/>
      <dgm:spPr>
        <a:noFill/>
      </dgm:spPr>
      <dgm:t>
        <a:bodyPr/>
        <a:lstStyle/>
        <a:p>
          <a:pPr algn="ctr">
            <a:spcBef>
              <a:spcPts val="0"/>
            </a:spcBef>
            <a:spcAft>
              <a:spcPts val="0"/>
            </a:spcAft>
          </a:pPr>
          <a:r>
            <a:rPr lang="en-US" sz="2000" dirty="0">
              <a:solidFill>
                <a:schemeClr val="tx1">
                  <a:lumMod val="75000"/>
                </a:schemeClr>
              </a:solidFill>
            </a:rPr>
            <a:t>Close down consistently </a:t>
          </a:r>
        </a:p>
        <a:p>
          <a:pPr algn="ctr">
            <a:spcBef>
              <a:spcPts val="0"/>
            </a:spcBef>
            <a:spcAft>
              <a:spcPts val="0"/>
            </a:spcAft>
          </a:pPr>
          <a:r>
            <a:rPr lang="en-US" sz="2000" dirty="0">
              <a:solidFill>
                <a:schemeClr val="tx1">
                  <a:lumMod val="75000"/>
                </a:schemeClr>
              </a:solidFill>
            </a:rPr>
            <a:t>non-performing TEIs</a:t>
          </a:r>
        </a:p>
        <a:p>
          <a:pPr algn="ctr">
            <a:spcBef>
              <a:spcPts val="0"/>
            </a:spcBef>
            <a:spcAft>
              <a:spcPts val="0"/>
            </a:spcAft>
          </a:pPr>
          <a:endParaRPr lang="en-US" sz="2000" dirty="0">
            <a:solidFill>
              <a:schemeClr val="tx1">
                <a:lumMod val="75000"/>
              </a:schemeClr>
            </a:solidFill>
          </a:endParaRPr>
        </a:p>
        <a:p>
          <a:pPr algn="ctr">
            <a:spcBef>
              <a:spcPts val="0"/>
            </a:spcBef>
            <a:spcAft>
              <a:spcPts val="0"/>
            </a:spcAft>
          </a:pPr>
          <a:r>
            <a:rPr lang="en-US" sz="2000" dirty="0">
              <a:solidFill>
                <a:schemeClr val="tx1">
                  <a:lumMod val="75000"/>
                </a:schemeClr>
              </a:solidFill>
            </a:rPr>
            <a:t>Fund public TEIs </a:t>
          </a:r>
        </a:p>
        <a:p>
          <a:pPr algn="ctr">
            <a:spcBef>
              <a:spcPts val="0"/>
            </a:spcBef>
            <a:spcAft>
              <a:spcPts val="0"/>
            </a:spcAft>
          </a:pPr>
          <a:r>
            <a:rPr lang="en-US" sz="2000" dirty="0">
              <a:solidFill>
                <a:schemeClr val="tx1">
                  <a:lumMod val="75000"/>
                </a:schemeClr>
              </a:solidFill>
            </a:rPr>
            <a:t>based on LET performance</a:t>
          </a:r>
        </a:p>
      </dgm:t>
    </dgm:pt>
    <dgm:pt modelId="{9D41D8B5-08B3-EE41-93A5-8C413BAEB5B3}" type="parTrans" cxnId="{2EEB4F13-15B9-8540-99A7-D0D84E514B06}">
      <dgm:prSet/>
      <dgm:spPr/>
      <dgm:t>
        <a:bodyPr/>
        <a:lstStyle/>
        <a:p>
          <a:endParaRPr lang="en-US"/>
        </a:p>
      </dgm:t>
    </dgm:pt>
    <dgm:pt modelId="{259AD214-DC3B-D54D-BF4C-B590E54B09C3}" type="sibTrans" cxnId="{2EEB4F13-15B9-8540-99A7-D0D84E514B06}">
      <dgm:prSet/>
      <dgm:spPr/>
      <dgm:t>
        <a:bodyPr/>
        <a:lstStyle/>
        <a:p>
          <a:endParaRPr lang="en-US"/>
        </a:p>
      </dgm:t>
    </dgm:pt>
    <dgm:pt modelId="{3DCF267E-4CB7-A64C-93C4-BDD2FBE997C6}">
      <dgm:prSet phldrT="[Text]" custT="1"/>
      <dgm:spPr>
        <a:solidFill>
          <a:schemeClr val="bg1">
            <a:lumMod val="85000"/>
          </a:schemeClr>
        </a:solidFill>
      </dgm:spPr>
      <dgm:t>
        <a:bodyPr/>
        <a:lstStyle/>
        <a:p>
          <a:pPr>
            <a:spcBef>
              <a:spcPts val="0"/>
            </a:spcBef>
            <a:spcAft>
              <a:spcPts val="0"/>
            </a:spcAft>
          </a:pPr>
          <a:r>
            <a:rPr lang="en-US" sz="2800" dirty="0">
              <a:solidFill>
                <a:schemeClr val="tx1">
                  <a:lumMod val="75000"/>
                </a:schemeClr>
              </a:solidFill>
            </a:rPr>
            <a:t>Hold TEIs </a:t>
          </a:r>
        </a:p>
        <a:p>
          <a:pPr>
            <a:spcBef>
              <a:spcPts val="0"/>
            </a:spcBef>
            <a:spcAft>
              <a:spcPts val="0"/>
            </a:spcAft>
          </a:pPr>
          <a:r>
            <a:rPr lang="en-US" sz="2800" dirty="0">
              <a:solidFill>
                <a:schemeClr val="tx1">
                  <a:lumMod val="75000"/>
                </a:schemeClr>
              </a:solidFill>
            </a:rPr>
            <a:t>accountable</a:t>
          </a:r>
        </a:p>
      </dgm:t>
    </dgm:pt>
    <dgm:pt modelId="{6C5523E6-BB88-A549-B5C4-B218F1F6533A}" type="parTrans" cxnId="{D4890D20-2D54-AD43-950D-94AC2EAF5C0C}">
      <dgm:prSet/>
      <dgm:spPr/>
      <dgm:t>
        <a:bodyPr/>
        <a:lstStyle/>
        <a:p>
          <a:endParaRPr lang="en-US"/>
        </a:p>
      </dgm:t>
    </dgm:pt>
    <dgm:pt modelId="{F1DE6328-6DCD-E94F-B0C0-490D528E83DB}" type="sibTrans" cxnId="{D4890D20-2D54-AD43-950D-94AC2EAF5C0C}">
      <dgm:prSet/>
      <dgm:spPr/>
      <dgm:t>
        <a:bodyPr/>
        <a:lstStyle/>
        <a:p>
          <a:endParaRPr lang="en-US"/>
        </a:p>
      </dgm:t>
    </dgm:pt>
    <dgm:pt modelId="{E09C9BBE-6975-C348-BFA1-1BA7D726085A}" type="pres">
      <dgm:prSet presAssocID="{CD43F0A0-94E2-9042-B68D-BBBB1B2CDEB2}" presName="diagram" presStyleCnt="0">
        <dgm:presLayoutVars>
          <dgm:dir/>
          <dgm:resizeHandles val="exact"/>
        </dgm:presLayoutVars>
      </dgm:prSet>
      <dgm:spPr/>
    </dgm:pt>
    <dgm:pt modelId="{362F8E2C-997C-E046-A7C9-1C98876B59A4}" type="pres">
      <dgm:prSet presAssocID="{3DCF267E-4CB7-A64C-93C4-BDD2FBE997C6}" presName="node" presStyleLbl="node1" presStyleIdx="0" presStyleCnt="6">
        <dgm:presLayoutVars>
          <dgm:bulletEnabled val="1"/>
        </dgm:presLayoutVars>
      </dgm:prSet>
      <dgm:spPr/>
    </dgm:pt>
    <dgm:pt modelId="{0187571D-7A91-9046-AFF9-7BF2812E55DD}" type="pres">
      <dgm:prSet presAssocID="{F1DE6328-6DCD-E94F-B0C0-490D528E83DB}" presName="sibTrans" presStyleCnt="0"/>
      <dgm:spPr/>
    </dgm:pt>
    <dgm:pt modelId="{356404FB-6DF7-3248-8136-C3DDBF7491C9}" type="pres">
      <dgm:prSet presAssocID="{CBD51649-0C00-7546-80EE-09B7D023808D}" presName="node" presStyleLbl="node1" presStyleIdx="1" presStyleCnt="6">
        <dgm:presLayoutVars>
          <dgm:bulletEnabled val="1"/>
        </dgm:presLayoutVars>
      </dgm:prSet>
      <dgm:spPr/>
    </dgm:pt>
    <dgm:pt modelId="{E3BF306C-3A64-FD49-AE47-8958D454A11B}" type="pres">
      <dgm:prSet presAssocID="{67E94C5F-19CB-A24F-BA7C-0D1AB2E76CF9}" presName="sibTrans" presStyleCnt="0"/>
      <dgm:spPr/>
    </dgm:pt>
    <dgm:pt modelId="{8F01C637-1278-E946-AF8D-06AD7F4F2779}" type="pres">
      <dgm:prSet presAssocID="{9036447A-4CB7-5E46-99B7-5FD8ED814B5A}" presName="node" presStyleLbl="node1" presStyleIdx="2" presStyleCnt="6">
        <dgm:presLayoutVars>
          <dgm:bulletEnabled val="1"/>
        </dgm:presLayoutVars>
      </dgm:prSet>
      <dgm:spPr/>
    </dgm:pt>
    <dgm:pt modelId="{60AEAF26-93D5-404B-9759-00E4447E0687}" type="pres">
      <dgm:prSet presAssocID="{0F1A4A24-FDC7-9B4E-8E82-14200CE4E555}" presName="sibTrans" presStyleCnt="0"/>
      <dgm:spPr/>
    </dgm:pt>
    <dgm:pt modelId="{7DDF43B6-7251-194F-8E53-CA2E2504BBE0}" type="pres">
      <dgm:prSet presAssocID="{000D9F7F-662F-5C41-9982-37DA045D0B21}" presName="node" presStyleLbl="node1" presStyleIdx="3" presStyleCnt="6" custScaleY="189623">
        <dgm:presLayoutVars>
          <dgm:bulletEnabled val="1"/>
        </dgm:presLayoutVars>
      </dgm:prSet>
      <dgm:spPr/>
    </dgm:pt>
    <dgm:pt modelId="{0FD67BB5-4A83-4041-92AC-6E0E95F6652C}" type="pres">
      <dgm:prSet presAssocID="{259AD214-DC3B-D54D-BF4C-B590E54B09C3}" presName="sibTrans" presStyleCnt="0"/>
      <dgm:spPr/>
    </dgm:pt>
    <dgm:pt modelId="{08A608B2-2579-7A4E-9E54-4EE33B9D300E}" type="pres">
      <dgm:prSet presAssocID="{1BCB5365-B7DC-D649-B290-F8AD5E9DF1CB}" presName="node" presStyleLbl="node1" presStyleIdx="4" presStyleCnt="6" custScaleY="189623">
        <dgm:presLayoutVars>
          <dgm:bulletEnabled val="1"/>
        </dgm:presLayoutVars>
      </dgm:prSet>
      <dgm:spPr/>
    </dgm:pt>
    <dgm:pt modelId="{62A242B6-003C-5246-9C45-576B95A15780}" type="pres">
      <dgm:prSet presAssocID="{25C02DFF-03AA-D94A-9941-4C5627A57022}" presName="sibTrans" presStyleCnt="0"/>
      <dgm:spPr/>
    </dgm:pt>
    <dgm:pt modelId="{D0DF140F-7183-0542-B1AE-BBCFCC424A01}" type="pres">
      <dgm:prSet presAssocID="{ADBAA76F-6BB5-6043-A03B-DF7F46179FDF}" presName="node" presStyleLbl="node1" presStyleIdx="5" presStyleCnt="6" custScaleY="189623">
        <dgm:presLayoutVars>
          <dgm:bulletEnabled val="1"/>
        </dgm:presLayoutVars>
      </dgm:prSet>
      <dgm:spPr/>
    </dgm:pt>
  </dgm:ptLst>
  <dgm:cxnLst>
    <dgm:cxn modelId="{2EEB4F13-15B9-8540-99A7-D0D84E514B06}" srcId="{CD43F0A0-94E2-9042-B68D-BBBB1B2CDEB2}" destId="{000D9F7F-662F-5C41-9982-37DA045D0B21}" srcOrd="3" destOrd="0" parTransId="{9D41D8B5-08B3-EE41-93A5-8C413BAEB5B3}" sibTransId="{259AD214-DC3B-D54D-BF4C-B590E54B09C3}"/>
    <dgm:cxn modelId="{33AF691E-9340-2941-B119-0C92F4FDAA44}" type="presOf" srcId="{000D9F7F-662F-5C41-9982-37DA045D0B21}" destId="{7DDF43B6-7251-194F-8E53-CA2E2504BBE0}" srcOrd="0" destOrd="0" presId="urn:microsoft.com/office/officeart/2005/8/layout/default"/>
    <dgm:cxn modelId="{D4890D20-2D54-AD43-950D-94AC2EAF5C0C}" srcId="{CD43F0A0-94E2-9042-B68D-BBBB1B2CDEB2}" destId="{3DCF267E-4CB7-A64C-93C4-BDD2FBE997C6}" srcOrd="0" destOrd="0" parTransId="{6C5523E6-BB88-A549-B5C4-B218F1F6533A}" sibTransId="{F1DE6328-6DCD-E94F-B0C0-490D528E83DB}"/>
    <dgm:cxn modelId="{0B232B2A-8509-A14F-ABF4-83EF04D4D537}" type="presOf" srcId="{CBD51649-0C00-7546-80EE-09B7D023808D}" destId="{356404FB-6DF7-3248-8136-C3DDBF7491C9}" srcOrd="0" destOrd="0" presId="urn:microsoft.com/office/officeart/2005/8/layout/default"/>
    <dgm:cxn modelId="{34B0962F-2D89-B14D-9898-29AB6F64FD63}" srcId="{CD43F0A0-94E2-9042-B68D-BBBB1B2CDEB2}" destId="{9036447A-4CB7-5E46-99B7-5FD8ED814B5A}" srcOrd="2" destOrd="0" parTransId="{CC7E2984-0B47-3F47-8615-AED199F58DA7}" sibTransId="{0F1A4A24-FDC7-9B4E-8E82-14200CE4E555}"/>
    <dgm:cxn modelId="{C13ECB35-045F-0948-8CD3-E9E1BD457416}" type="presOf" srcId="{3DCF267E-4CB7-A64C-93C4-BDD2FBE997C6}" destId="{362F8E2C-997C-E046-A7C9-1C98876B59A4}" srcOrd="0" destOrd="0" presId="urn:microsoft.com/office/officeart/2005/8/layout/default"/>
    <dgm:cxn modelId="{552A7736-0022-9042-9B72-F7F70300538B}" type="presOf" srcId="{1BCB5365-B7DC-D649-B290-F8AD5E9DF1CB}" destId="{08A608B2-2579-7A4E-9E54-4EE33B9D300E}" srcOrd="0" destOrd="0" presId="urn:microsoft.com/office/officeart/2005/8/layout/default"/>
    <dgm:cxn modelId="{E719C739-FD8D-D344-A6ED-ECB1EF52BB03}" srcId="{CD43F0A0-94E2-9042-B68D-BBBB1B2CDEB2}" destId="{CBD51649-0C00-7546-80EE-09B7D023808D}" srcOrd="1" destOrd="0" parTransId="{C7F134BB-99CE-8D45-B46B-A5B8D89539A9}" sibTransId="{67E94C5F-19CB-A24F-BA7C-0D1AB2E76CF9}"/>
    <dgm:cxn modelId="{36719971-A846-DF44-A684-D9E1B5A18727}" srcId="{CD43F0A0-94E2-9042-B68D-BBBB1B2CDEB2}" destId="{ADBAA76F-6BB5-6043-A03B-DF7F46179FDF}" srcOrd="5" destOrd="0" parTransId="{64B66695-5DC1-0A46-99F6-48741DC50EE5}" sibTransId="{36065097-3A12-5241-BFDB-EF5CD0EE7DB1}"/>
    <dgm:cxn modelId="{B161F475-E706-7141-B6D9-870CB184FA76}" type="presOf" srcId="{ADBAA76F-6BB5-6043-A03B-DF7F46179FDF}" destId="{D0DF140F-7183-0542-B1AE-BBCFCC424A01}" srcOrd="0" destOrd="0" presId="urn:microsoft.com/office/officeart/2005/8/layout/default"/>
    <dgm:cxn modelId="{69A98179-C538-A940-A2A0-31FAC8BA0857}" type="presOf" srcId="{CD43F0A0-94E2-9042-B68D-BBBB1B2CDEB2}" destId="{E09C9BBE-6975-C348-BFA1-1BA7D726085A}" srcOrd="0" destOrd="0" presId="urn:microsoft.com/office/officeart/2005/8/layout/default"/>
    <dgm:cxn modelId="{BB363795-E5A0-E14E-8A56-BDA6389E2957}" type="presOf" srcId="{9036447A-4CB7-5E46-99B7-5FD8ED814B5A}" destId="{8F01C637-1278-E946-AF8D-06AD7F4F2779}" srcOrd="0" destOrd="0" presId="urn:microsoft.com/office/officeart/2005/8/layout/default"/>
    <dgm:cxn modelId="{946ADDD4-111E-A949-868C-A45A421B5161}" srcId="{CD43F0A0-94E2-9042-B68D-BBBB1B2CDEB2}" destId="{1BCB5365-B7DC-D649-B290-F8AD5E9DF1CB}" srcOrd="4" destOrd="0" parTransId="{9B0C22AA-794A-F14C-B74E-F620AE6C5C0A}" sibTransId="{25C02DFF-03AA-D94A-9941-4C5627A57022}"/>
    <dgm:cxn modelId="{30A6BD9F-6FA6-E443-BB59-90B8FD23D0BC}" type="presParOf" srcId="{E09C9BBE-6975-C348-BFA1-1BA7D726085A}" destId="{362F8E2C-997C-E046-A7C9-1C98876B59A4}" srcOrd="0" destOrd="0" presId="urn:microsoft.com/office/officeart/2005/8/layout/default"/>
    <dgm:cxn modelId="{8335C1DB-21B6-4747-BECA-4559B5272983}" type="presParOf" srcId="{E09C9BBE-6975-C348-BFA1-1BA7D726085A}" destId="{0187571D-7A91-9046-AFF9-7BF2812E55DD}" srcOrd="1" destOrd="0" presId="urn:microsoft.com/office/officeart/2005/8/layout/default"/>
    <dgm:cxn modelId="{96004EDF-3D33-C149-A156-0D05BF2080EF}" type="presParOf" srcId="{E09C9BBE-6975-C348-BFA1-1BA7D726085A}" destId="{356404FB-6DF7-3248-8136-C3DDBF7491C9}" srcOrd="2" destOrd="0" presId="urn:microsoft.com/office/officeart/2005/8/layout/default"/>
    <dgm:cxn modelId="{7E923FB5-B443-C84B-9D8D-F317D10A429B}" type="presParOf" srcId="{E09C9BBE-6975-C348-BFA1-1BA7D726085A}" destId="{E3BF306C-3A64-FD49-AE47-8958D454A11B}" srcOrd="3" destOrd="0" presId="urn:microsoft.com/office/officeart/2005/8/layout/default"/>
    <dgm:cxn modelId="{9527AE33-0696-2541-AFDB-058E52B2165E}" type="presParOf" srcId="{E09C9BBE-6975-C348-BFA1-1BA7D726085A}" destId="{8F01C637-1278-E946-AF8D-06AD7F4F2779}" srcOrd="4" destOrd="0" presId="urn:microsoft.com/office/officeart/2005/8/layout/default"/>
    <dgm:cxn modelId="{2FE08DD0-E1E2-EB4F-8052-7D911C81A391}" type="presParOf" srcId="{E09C9BBE-6975-C348-BFA1-1BA7D726085A}" destId="{60AEAF26-93D5-404B-9759-00E4447E0687}" srcOrd="5" destOrd="0" presId="urn:microsoft.com/office/officeart/2005/8/layout/default"/>
    <dgm:cxn modelId="{25284116-F0B9-2246-A2B1-7FD7C3A3D981}" type="presParOf" srcId="{E09C9BBE-6975-C348-BFA1-1BA7D726085A}" destId="{7DDF43B6-7251-194F-8E53-CA2E2504BBE0}" srcOrd="6" destOrd="0" presId="urn:microsoft.com/office/officeart/2005/8/layout/default"/>
    <dgm:cxn modelId="{7C087108-14D2-D141-A7A5-577FE26B75A9}" type="presParOf" srcId="{E09C9BBE-6975-C348-BFA1-1BA7D726085A}" destId="{0FD67BB5-4A83-4041-92AC-6E0E95F6652C}" srcOrd="7" destOrd="0" presId="urn:microsoft.com/office/officeart/2005/8/layout/default"/>
    <dgm:cxn modelId="{30162F7E-4090-6B44-ABBF-845288D31E75}" type="presParOf" srcId="{E09C9BBE-6975-C348-BFA1-1BA7D726085A}" destId="{08A608B2-2579-7A4E-9E54-4EE33B9D300E}" srcOrd="8" destOrd="0" presId="urn:microsoft.com/office/officeart/2005/8/layout/default"/>
    <dgm:cxn modelId="{2ECF7258-2832-6244-BAF3-6B48A284BFF6}" type="presParOf" srcId="{E09C9BBE-6975-C348-BFA1-1BA7D726085A}" destId="{62A242B6-003C-5246-9C45-576B95A15780}" srcOrd="9" destOrd="0" presId="urn:microsoft.com/office/officeart/2005/8/layout/default"/>
    <dgm:cxn modelId="{137577AC-F9D9-7E40-AD3E-E16471772215}" type="presParOf" srcId="{E09C9BBE-6975-C348-BFA1-1BA7D726085A}" destId="{D0DF140F-7183-0542-B1AE-BBCFCC424A01}"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D43F0A0-94E2-9042-B68D-BBBB1B2CDEB2}" type="doc">
      <dgm:prSet loTypeId="urn:microsoft.com/office/officeart/2005/8/layout/default" loCatId="" qsTypeId="urn:microsoft.com/office/officeart/2005/8/quickstyle/simple1" qsCatId="simple" csTypeId="urn:microsoft.com/office/officeart/2005/8/colors/accent2_2" csCatId="accent2" phldr="1"/>
      <dgm:spPr/>
      <dgm:t>
        <a:bodyPr/>
        <a:lstStyle/>
        <a:p>
          <a:endParaRPr lang="en-US"/>
        </a:p>
      </dgm:t>
    </dgm:pt>
    <dgm:pt modelId="{1BCB5365-B7DC-D649-B290-F8AD5E9DF1CB}">
      <dgm:prSet custT="1"/>
      <dgm:spPr>
        <a:noFill/>
      </dgm:spPr>
      <dgm:t>
        <a:bodyPr/>
        <a:lstStyle/>
        <a:p>
          <a:pPr>
            <a:spcBef>
              <a:spcPts val="0"/>
            </a:spcBef>
            <a:spcAft>
              <a:spcPts val="0"/>
            </a:spcAft>
          </a:pPr>
          <a:r>
            <a:rPr lang="en-US" sz="2000" dirty="0">
              <a:solidFill>
                <a:schemeClr val="tx1">
                  <a:lumMod val="75000"/>
                </a:schemeClr>
              </a:solidFill>
            </a:rPr>
            <a:t>Scrutinize the LET: </a:t>
          </a:r>
        </a:p>
        <a:p>
          <a:pPr>
            <a:spcBef>
              <a:spcPts val="0"/>
            </a:spcBef>
            <a:spcAft>
              <a:spcPts val="0"/>
            </a:spcAft>
          </a:pPr>
          <a:r>
            <a:rPr lang="en-US" sz="2000" dirty="0">
              <a:solidFill>
                <a:schemeClr val="tx1">
                  <a:lumMod val="75000"/>
                </a:schemeClr>
              </a:solidFill>
            </a:rPr>
            <a:t>validity testing, </a:t>
          </a:r>
        </a:p>
        <a:p>
          <a:pPr>
            <a:spcBef>
              <a:spcPts val="0"/>
            </a:spcBef>
            <a:spcAft>
              <a:spcPts val="0"/>
            </a:spcAft>
          </a:pPr>
          <a:r>
            <a:rPr lang="en-US" sz="2000" dirty="0">
              <a:solidFill>
                <a:schemeClr val="tx1">
                  <a:lumMod val="75000"/>
                </a:schemeClr>
              </a:solidFill>
            </a:rPr>
            <a:t>item analysis </a:t>
          </a:r>
        </a:p>
        <a:p>
          <a:pPr>
            <a:spcBef>
              <a:spcPts val="0"/>
            </a:spcBef>
            <a:spcAft>
              <a:spcPts val="0"/>
            </a:spcAft>
          </a:pPr>
          <a:endParaRPr lang="en-US" sz="2000" dirty="0">
            <a:solidFill>
              <a:schemeClr val="tx1">
                <a:lumMod val="75000"/>
              </a:schemeClr>
            </a:solidFill>
          </a:endParaRPr>
        </a:p>
        <a:p>
          <a:pPr>
            <a:spcBef>
              <a:spcPts val="0"/>
            </a:spcBef>
            <a:spcAft>
              <a:spcPts val="0"/>
            </a:spcAft>
          </a:pPr>
          <a:r>
            <a:rPr lang="en-US" sz="2000" dirty="0">
              <a:solidFill>
                <a:schemeClr val="tx1">
                  <a:lumMod val="75000"/>
                </a:schemeClr>
              </a:solidFill>
            </a:rPr>
            <a:t>Involve TEIs </a:t>
          </a:r>
        </a:p>
        <a:p>
          <a:pPr>
            <a:spcBef>
              <a:spcPts val="0"/>
            </a:spcBef>
            <a:spcAft>
              <a:spcPts val="0"/>
            </a:spcAft>
          </a:pPr>
          <a:r>
            <a:rPr lang="en-US" sz="2000" dirty="0">
              <a:solidFill>
                <a:schemeClr val="tx1">
                  <a:lumMod val="75000"/>
                </a:schemeClr>
              </a:solidFill>
            </a:rPr>
            <a:t>in test development </a:t>
          </a:r>
        </a:p>
        <a:p>
          <a:pPr>
            <a:spcBef>
              <a:spcPts val="0"/>
            </a:spcBef>
            <a:spcAft>
              <a:spcPts val="0"/>
            </a:spcAft>
          </a:pPr>
          <a:endParaRPr lang="en-US" sz="2000" dirty="0">
            <a:solidFill>
              <a:schemeClr val="tx1">
                <a:lumMod val="75000"/>
              </a:schemeClr>
            </a:solidFill>
          </a:endParaRPr>
        </a:p>
        <a:p>
          <a:pPr>
            <a:spcBef>
              <a:spcPts val="0"/>
            </a:spcBef>
            <a:spcAft>
              <a:spcPts val="0"/>
            </a:spcAft>
          </a:pPr>
          <a:r>
            <a:rPr lang="en-US" sz="2000" dirty="0">
              <a:solidFill>
                <a:schemeClr val="tx1">
                  <a:lumMod val="75000"/>
                </a:schemeClr>
              </a:solidFill>
            </a:rPr>
            <a:t>Revive the three-strike </a:t>
          </a:r>
        </a:p>
        <a:p>
          <a:pPr>
            <a:spcBef>
              <a:spcPts val="0"/>
            </a:spcBef>
            <a:spcAft>
              <a:spcPts val="0"/>
            </a:spcAft>
          </a:pPr>
          <a:r>
            <a:rPr lang="en-US" sz="2000" dirty="0">
              <a:solidFill>
                <a:schemeClr val="tx1">
                  <a:lumMod val="75000"/>
                </a:schemeClr>
              </a:solidFill>
            </a:rPr>
            <a:t>test-taking rule</a:t>
          </a:r>
        </a:p>
      </dgm:t>
    </dgm:pt>
    <dgm:pt modelId="{9B0C22AA-794A-F14C-B74E-F620AE6C5C0A}" type="parTrans" cxnId="{946ADDD4-111E-A949-868C-A45A421B5161}">
      <dgm:prSet/>
      <dgm:spPr/>
      <dgm:t>
        <a:bodyPr/>
        <a:lstStyle/>
        <a:p>
          <a:pPr>
            <a:spcBef>
              <a:spcPts val="0"/>
            </a:spcBef>
            <a:spcAft>
              <a:spcPts val="0"/>
            </a:spcAft>
          </a:pPr>
          <a:endParaRPr lang="en-US" sz="2800">
            <a:solidFill>
              <a:schemeClr val="tx1">
                <a:lumMod val="75000"/>
              </a:schemeClr>
            </a:solidFill>
          </a:endParaRPr>
        </a:p>
      </dgm:t>
    </dgm:pt>
    <dgm:pt modelId="{25C02DFF-03AA-D94A-9941-4C5627A57022}" type="sibTrans" cxnId="{946ADDD4-111E-A949-868C-A45A421B5161}">
      <dgm:prSet/>
      <dgm:spPr/>
      <dgm:t>
        <a:bodyPr/>
        <a:lstStyle/>
        <a:p>
          <a:pPr>
            <a:spcBef>
              <a:spcPts val="0"/>
            </a:spcBef>
            <a:spcAft>
              <a:spcPts val="0"/>
            </a:spcAft>
          </a:pPr>
          <a:endParaRPr lang="en-US" sz="2800">
            <a:solidFill>
              <a:schemeClr val="tx1">
                <a:lumMod val="75000"/>
              </a:schemeClr>
            </a:solidFill>
          </a:endParaRPr>
        </a:p>
      </dgm:t>
    </dgm:pt>
    <dgm:pt modelId="{ADBAA76F-6BB5-6043-A03B-DF7F46179FDF}">
      <dgm:prSet custT="1"/>
      <dgm:spPr>
        <a:noFill/>
      </dgm:spPr>
      <dgm:t>
        <a:bodyPr/>
        <a:lstStyle/>
        <a:p>
          <a:pPr>
            <a:spcBef>
              <a:spcPts val="0"/>
            </a:spcBef>
            <a:spcAft>
              <a:spcPts val="0"/>
            </a:spcAft>
          </a:pPr>
          <a:r>
            <a:rPr lang="en-US" sz="2000" dirty="0">
              <a:solidFill>
                <a:schemeClr val="tx1">
                  <a:lumMod val="75000"/>
                </a:schemeClr>
              </a:solidFill>
            </a:rPr>
            <a:t>Limit TEI admission </a:t>
          </a:r>
        </a:p>
        <a:p>
          <a:pPr>
            <a:spcBef>
              <a:spcPts val="0"/>
            </a:spcBef>
            <a:spcAft>
              <a:spcPts val="0"/>
            </a:spcAft>
          </a:pPr>
          <a:r>
            <a:rPr lang="en-US" sz="2000" dirty="0">
              <a:solidFill>
                <a:schemeClr val="tx1">
                  <a:lumMod val="75000"/>
                </a:schemeClr>
              </a:solidFill>
            </a:rPr>
            <a:t>to top 20% </a:t>
          </a:r>
        </a:p>
        <a:p>
          <a:pPr>
            <a:spcBef>
              <a:spcPts val="0"/>
            </a:spcBef>
            <a:spcAft>
              <a:spcPts val="0"/>
            </a:spcAft>
          </a:pPr>
          <a:r>
            <a:rPr lang="en-US" sz="2000" dirty="0">
              <a:solidFill>
                <a:schemeClr val="tx1">
                  <a:lumMod val="75000"/>
                </a:schemeClr>
              </a:solidFill>
            </a:rPr>
            <a:t>of graduating </a:t>
          </a:r>
        </a:p>
        <a:p>
          <a:pPr>
            <a:spcBef>
              <a:spcPts val="0"/>
            </a:spcBef>
            <a:spcAft>
              <a:spcPts val="0"/>
            </a:spcAft>
          </a:pPr>
          <a:r>
            <a:rPr lang="en-US" sz="2000" dirty="0">
              <a:solidFill>
                <a:schemeClr val="tx1">
                  <a:lumMod val="75000"/>
                </a:schemeClr>
              </a:solidFill>
            </a:rPr>
            <a:t>high school batch</a:t>
          </a:r>
        </a:p>
        <a:p>
          <a:pPr>
            <a:spcBef>
              <a:spcPts val="0"/>
            </a:spcBef>
            <a:spcAft>
              <a:spcPts val="0"/>
            </a:spcAft>
          </a:pPr>
          <a:endParaRPr lang="en-US" sz="2000" dirty="0">
            <a:solidFill>
              <a:schemeClr val="tx1">
                <a:lumMod val="75000"/>
              </a:schemeClr>
            </a:solidFill>
          </a:endParaRPr>
        </a:p>
        <a:p>
          <a:pPr>
            <a:spcBef>
              <a:spcPts val="0"/>
            </a:spcBef>
            <a:spcAft>
              <a:spcPts val="0"/>
            </a:spcAft>
          </a:pPr>
          <a:r>
            <a:rPr lang="en-US" sz="2000" dirty="0">
              <a:solidFill>
                <a:schemeClr val="tx1">
                  <a:lumMod val="75000"/>
                </a:schemeClr>
              </a:solidFill>
            </a:rPr>
            <a:t>Consider portfolio-based certification</a:t>
          </a:r>
        </a:p>
      </dgm:t>
    </dgm:pt>
    <dgm:pt modelId="{64B66695-5DC1-0A46-99F6-48741DC50EE5}" type="parTrans" cxnId="{36719971-A846-DF44-A684-D9E1B5A18727}">
      <dgm:prSet/>
      <dgm:spPr/>
      <dgm:t>
        <a:bodyPr/>
        <a:lstStyle/>
        <a:p>
          <a:pPr>
            <a:spcBef>
              <a:spcPts val="0"/>
            </a:spcBef>
            <a:spcAft>
              <a:spcPts val="0"/>
            </a:spcAft>
          </a:pPr>
          <a:endParaRPr lang="en-US" sz="2800">
            <a:solidFill>
              <a:schemeClr val="tx1">
                <a:lumMod val="75000"/>
              </a:schemeClr>
            </a:solidFill>
          </a:endParaRPr>
        </a:p>
      </dgm:t>
    </dgm:pt>
    <dgm:pt modelId="{36065097-3A12-5241-BFDB-EF5CD0EE7DB1}" type="sibTrans" cxnId="{36719971-A846-DF44-A684-D9E1B5A18727}">
      <dgm:prSet/>
      <dgm:spPr/>
      <dgm:t>
        <a:bodyPr/>
        <a:lstStyle/>
        <a:p>
          <a:pPr>
            <a:spcBef>
              <a:spcPts val="0"/>
            </a:spcBef>
            <a:spcAft>
              <a:spcPts val="0"/>
            </a:spcAft>
          </a:pPr>
          <a:endParaRPr lang="en-US" sz="2800">
            <a:solidFill>
              <a:schemeClr val="tx1">
                <a:lumMod val="75000"/>
              </a:schemeClr>
            </a:solidFill>
          </a:endParaRPr>
        </a:p>
      </dgm:t>
    </dgm:pt>
    <dgm:pt modelId="{CBD51649-0C00-7546-80EE-09B7D023808D}">
      <dgm:prSet custT="1"/>
      <dgm:spPr>
        <a:solidFill>
          <a:schemeClr val="bg1">
            <a:lumMod val="85000"/>
          </a:schemeClr>
        </a:solidFill>
      </dgm:spPr>
      <dgm:t>
        <a:bodyPr/>
        <a:lstStyle/>
        <a:p>
          <a:pPr algn="ctr">
            <a:spcBef>
              <a:spcPts val="0"/>
            </a:spcBef>
            <a:spcAft>
              <a:spcPts val="0"/>
            </a:spcAft>
          </a:pPr>
          <a:r>
            <a:rPr lang="en-US" sz="2800" dirty="0">
              <a:solidFill>
                <a:schemeClr val="tx1">
                  <a:lumMod val="75000"/>
                </a:schemeClr>
              </a:solidFill>
            </a:rPr>
            <a:t>Revamp </a:t>
          </a:r>
        </a:p>
        <a:p>
          <a:pPr algn="ctr">
            <a:spcBef>
              <a:spcPts val="0"/>
            </a:spcBef>
            <a:spcAft>
              <a:spcPts val="0"/>
            </a:spcAft>
          </a:pPr>
          <a:r>
            <a:rPr lang="en-US" sz="2800" dirty="0">
              <a:solidFill>
                <a:schemeClr val="tx1">
                  <a:lumMod val="75000"/>
                </a:schemeClr>
              </a:solidFill>
            </a:rPr>
            <a:t>the LET</a:t>
          </a:r>
        </a:p>
      </dgm:t>
    </dgm:pt>
    <dgm:pt modelId="{C7F134BB-99CE-8D45-B46B-A5B8D89539A9}" type="parTrans" cxnId="{E719C739-FD8D-D344-A6ED-ECB1EF52BB03}">
      <dgm:prSet/>
      <dgm:spPr/>
      <dgm:t>
        <a:bodyPr/>
        <a:lstStyle/>
        <a:p>
          <a:endParaRPr lang="en-US"/>
        </a:p>
      </dgm:t>
    </dgm:pt>
    <dgm:pt modelId="{67E94C5F-19CB-A24F-BA7C-0D1AB2E76CF9}" type="sibTrans" cxnId="{E719C739-FD8D-D344-A6ED-ECB1EF52BB03}">
      <dgm:prSet/>
      <dgm:spPr/>
      <dgm:t>
        <a:bodyPr/>
        <a:lstStyle/>
        <a:p>
          <a:endParaRPr lang="en-US"/>
        </a:p>
      </dgm:t>
    </dgm:pt>
    <dgm:pt modelId="{9036447A-4CB7-5E46-99B7-5FD8ED814B5A}">
      <dgm:prSet custT="1"/>
      <dgm:spPr/>
      <dgm:t>
        <a:bodyPr/>
        <a:lstStyle/>
        <a:p>
          <a:pPr algn="ctr">
            <a:spcBef>
              <a:spcPts val="0"/>
            </a:spcBef>
            <a:spcAft>
              <a:spcPts val="0"/>
            </a:spcAft>
          </a:pPr>
          <a:r>
            <a:rPr lang="en-US" sz="2800" dirty="0">
              <a:solidFill>
                <a:schemeClr val="tx1">
                  <a:lumMod val="75000"/>
                </a:schemeClr>
              </a:solidFill>
            </a:rPr>
            <a:t>Rethink </a:t>
          </a:r>
        </a:p>
        <a:p>
          <a:pPr algn="ctr">
            <a:spcBef>
              <a:spcPts val="0"/>
            </a:spcBef>
            <a:spcAft>
              <a:spcPts val="0"/>
            </a:spcAft>
          </a:pPr>
          <a:r>
            <a:rPr lang="en-US" sz="2800" dirty="0">
              <a:solidFill>
                <a:schemeClr val="tx1">
                  <a:lumMod val="75000"/>
                </a:schemeClr>
              </a:solidFill>
            </a:rPr>
            <a:t>teacher development</a:t>
          </a:r>
        </a:p>
      </dgm:t>
    </dgm:pt>
    <dgm:pt modelId="{CC7E2984-0B47-3F47-8615-AED199F58DA7}" type="parTrans" cxnId="{34B0962F-2D89-B14D-9898-29AB6F64FD63}">
      <dgm:prSet/>
      <dgm:spPr/>
      <dgm:t>
        <a:bodyPr/>
        <a:lstStyle/>
        <a:p>
          <a:endParaRPr lang="en-US"/>
        </a:p>
      </dgm:t>
    </dgm:pt>
    <dgm:pt modelId="{0F1A4A24-FDC7-9B4E-8E82-14200CE4E555}" type="sibTrans" cxnId="{34B0962F-2D89-B14D-9898-29AB6F64FD63}">
      <dgm:prSet/>
      <dgm:spPr/>
      <dgm:t>
        <a:bodyPr/>
        <a:lstStyle/>
        <a:p>
          <a:endParaRPr lang="en-US"/>
        </a:p>
      </dgm:t>
    </dgm:pt>
    <dgm:pt modelId="{000D9F7F-662F-5C41-9982-37DA045D0B21}">
      <dgm:prSet custT="1"/>
      <dgm:spPr>
        <a:noFill/>
      </dgm:spPr>
      <dgm:t>
        <a:bodyPr/>
        <a:lstStyle/>
        <a:p>
          <a:pPr algn="ctr">
            <a:spcBef>
              <a:spcPts val="0"/>
            </a:spcBef>
            <a:spcAft>
              <a:spcPts val="0"/>
            </a:spcAft>
          </a:pPr>
          <a:r>
            <a:rPr lang="en-US" sz="2000" dirty="0">
              <a:solidFill>
                <a:schemeClr val="tx1">
                  <a:lumMod val="75000"/>
                </a:schemeClr>
              </a:solidFill>
            </a:rPr>
            <a:t>Close down consistently </a:t>
          </a:r>
        </a:p>
        <a:p>
          <a:pPr algn="ctr">
            <a:spcBef>
              <a:spcPts val="0"/>
            </a:spcBef>
            <a:spcAft>
              <a:spcPts val="0"/>
            </a:spcAft>
          </a:pPr>
          <a:r>
            <a:rPr lang="en-US" sz="2000" dirty="0">
              <a:solidFill>
                <a:schemeClr val="tx1">
                  <a:lumMod val="75000"/>
                </a:schemeClr>
              </a:solidFill>
            </a:rPr>
            <a:t>non-performing TEIs</a:t>
          </a:r>
        </a:p>
        <a:p>
          <a:pPr algn="ctr">
            <a:spcBef>
              <a:spcPts val="0"/>
            </a:spcBef>
            <a:spcAft>
              <a:spcPts val="0"/>
            </a:spcAft>
          </a:pPr>
          <a:endParaRPr lang="en-US" sz="2000" dirty="0">
            <a:solidFill>
              <a:schemeClr val="tx1">
                <a:lumMod val="75000"/>
              </a:schemeClr>
            </a:solidFill>
          </a:endParaRPr>
        </a:p>
        <a:p>
          <a:pPr algn="ctr">
            <a:spcBef>
              <a:spcPts val="0"/>
            </a:spcBef>
            <a:spcAft>
              <a:spcPts val="0"/>
            </a:spcAft>
          </a:pPr>
          <a:r>
            <a:rPr lang="en-US" sz="2000" dirty="0">
              <a:solidFill>
                <a:schemeClr val="tx1">
                  <a:lumMod val="75000"/>
                </a:schemeClr>
              </a:solidFill>
            </a:rPr>
            <a:t>Fund public TEIs </a:t>
          </a:r>
        </a:p>
        <a:p>
          <a:pPr algn="ctr">
            <a:spcBef>
              <a:spcPts val="0"/>
            </a:spcBef>
            <a:spcAft>
              <a:spcPts val="0"/>
            </a:spcAft>
          </a:pPr>
          <a:r>
            <a:rPr lang="en-US" sz="2000" dirty="0">
              <a:solidFill>
                <a:schemeClr val="tx1">
                  <a:lumMod val="75000"/>
                </a:schemeClr>
              </a:solidFill>
            </a:rPr>
            <a:t>based on LET performance</a:t>
          </a:r>
        </a:p>
      </dgm:t>
    </dgm:pt>
    <dgm:pt modelId="{9D41D8B5-08B3-EE41-93A5-8C413BAEB5B3}" type="parTrans" cxnId="{2EEB4F13-15B9-8540-99A7-D0D84E514B06}">
      <dgm:prSet/>
      <dgm:spPr/>
      <dgm:t>
        <a:bodyPr/>
        <a:lstStyle/>
        <a:p>
          <a:endParaRPr lang="en-US"/>
        </a:p>
      </dgm:t>
    </dgm:pt>
    <dgm:pt modelId="{259AD214-DC3B-D54D-BF4C-B590E54B09C3}" type="sibTrans" cxnId="{2EEB4F13-15B9-8540-99A7-D0D84E514B06}">
      <dgm:prSet/>
      <dgm:spPr/>
      <dgm:t>
        <a:bodyPr/>
        <a:lstStyle/>
        <a:p>
          <a:endParaRPr lang="en-US"/>
        </a:p>
      </dgm:t>
    </dgm:pt>
    <dgm:pt modelId="{3DCF267E-4CB7-A64C-93C4-BDD2FBE997C6}">
      <dgm:prSet phldrT="[Text]" custT="1"/>
      <dgm:spPr>
        <a:solidFill>
          <a:schemeClr val="bg1">
            <a:lumMod val="85000"/>
          </a:schemeClr>
        </a:solidFill>
      </dgm:spPr>
      <dgm:t>
        <a:bodyPr/>
        <a:lstStyle/>
        <a:p>
          <a:pPr>
            <a:spcBef>
              <a:spcPts val="0"/>
            </a:spcBef>
            <a:spcAft>
              <a:spcPts val="0"/>
            </a:spcAft>
          </a:pPr>
          <a:r>
            <a:rPr lang="en-US" sz="2800" dirty="0">
              <a:solidFill>
                <a:schemeClr val="tx1">
                  <a:lumMod val="75000"/>
                </a:schemeClr>
              </a:solidFill>
            </a:rPr>
            <a:t>Hold TEIs </a:t>
          </a:r>
        </a:p>
        <a:p>
          <a:pPr>
            <a:spcBef>
              <a:spcPts val="0"/>
            </a:spcBef>
            <a:spcAft>
              <a:spcPts val="0"/>
            </a:spcAft>
          </a:pPr>
          <a:r>
            <a:rPr lang="en-US" sz="2800" dirty="0">
              <a:solidFill>
                <a:schemeClr val="tx1">
                  <a:lumMod val="75000"/>
                </a:schemeClr>
              </a:solidFill>
            </a:rPr>
            <a:t>accountable</a:t>
          </a:r>
        </a:p>
      </dgm:t>
    </dgm:pt>
    <dgm:pt modelId="{6C5523E6-BB88-A549-B5C4-B218F1F6533A}" type="parTrans" cxnId="{D4890D20-2D54-AD43-950D-94AC2EAF5C0C}">
      <dgm:prSet/>
      <dgm:spPr/>
      <dgm:t>
        <a:bodyPr/>
        <a:lstStyle/>
        <a:p>
          <a:endParaRPr lang="en-US"/>
        </a:p>
      </dgm:t>
    </dgm:pt>
    <dgm:pt modelId="{F1DE6328-6DCD-E94F-B0C0-490D528E83DB}" type="sibTrans" cxnId="{D4890D20-2D54-AD43-950D-94AC2EAF5C0C}">
      <dgm:prSet/>
      <dgm:spPr/>
      <dgm:t>
        <a:bodyPr/>
        <a:lstStyle/>
        <a:p>
          <a:endParaRPr lang="en-US"/>
        </a:p>
      </dgm:t>
    </dgm:pt>
    <dgm:pt modelId="{E09C9BBE-6975-C348-BFA1-1BA7D726085A}" type="pres">
      <dgm:prSet presAssocID="{CD43F0A0-94E2-9042-B68D-BBBB1B2CDEB2}" presName="diagram" presStyleCnt="0">
        <dgm:presLayoutVars>
          <dgm:dir/>
          <dgm:resizeHandles val="exact"/>
        </dgm:presLayoutVars>
      </dgm:prSet>
      <dgm:spPr/>
    </dgm:pt>
    <dgm:pt modelId="{362F8E2C-997C-E046-A7C9-1C98876B59A4}" type="pres">
      <dgm:prSet presAssocID="{3DCF267E-4CB7-A64C-93C4-BDD2FBE997C6}" presName="node" presStyleLbl="node1" presStyleIdx="0" presStyleCnt="6">
        <dgm:presLayoutVars>
          <dgm:bulletEnabled val="1"/>
        </dgm:presLayoutVars>
      </dgm:prSet>
      <dgm:spPr/>
    </dgm:pt>
    <dgm:pt modelId="{0187571D-7A91-9046-AFF9-7BF2812E55DD}" type="pres">
      <dgm:prSet presAssocID="{F1DE6328-6DCD-E94F-B0C0-490D528E83DB}" presName="sibTrans" presStyleCnt="0"/>
      <dgm:spPr/>
    </dgm:pt>
    <dgm:pt modelId="{356404FB-6DF7-3248-8136-C3DDBF7491C9}" type="pres">
      <dgm:prSet presAssocID="{CBD51649-0C00-7546-80EE-09B7D023808D}" presName="node" presStyleLbl="node1" presStyleIdx="1" presStyleCnt="6">
        <dgm:presLayoutVars>
          <dgm:bulletEnabled val="1"/>
        </dgm:presLayoutVars>
      </dgm:prSet>
      <dgm:spPr/>
    </dgm:pt>
    <dgm:pt modelId="{E3BF306C-3A64-FD49-AE47-8958D454A11B}" type="pres">
      <dgm:prSet presAssocID="{67E94C5F-19CB-A24F-BA7C-0D1AB2E76CF9}" presName="sibTrans" presStyleCnt="0"/>
      <dgm:spPr/>
    </dgm:pt>
    <dgm:pt modelId="{8F01C637-1278-E946-AF8D-06AD7F4F2779}" type="pres">
      <dgm:prSet presAssocID="{9036447A-4CB7-5E46-99B7-5FD8ED814B5A}" presName="node" presStyleLbl="node1" presStyleIdx="2" presStyleCnt="6">
        <dgm:presLayoutVars>
          <dgm:bulletEnabled val="1"/>
        </dgm:presLayoutVars>
      </dgm:prSet>
      <dgm:spPr/>
    </dgm:pt>
    <dgm:pt modelId="{60AEAF26-93D5-404B-9759-00E4447E0687}" type="pres">
      <dgm:prSet presAssocID="{0F1A4A24-FDC7-9B4E-8E82-14200CE4E555}" presName="sibTrans" presStyleCnt="0"/>
      <dgm:spPr/>
    </dgm:pt>
    <dgm:pt modelId="{7DDF43B6-7251-194F-8E53-CA2E2504BBE0}" type="pres">
      <dgm:prSet presAssocID="{000D9F7F-662F-5C41-9982-37DA045D0B21}" presName="node" presStyleLbl="node1" presStyleIdx="3" presStyleCnt="6" custScaleY="189623">
        <dgm:presLayoutVars>
          <dgm:bulletEnabled val="1"/>
        </dgm:presLayoutVars>
      </dgm:prSet>
      <dgm:spPr/>
    </dgm:pt>
    <dgm:pt modelId="{0FD67BB5-4A83-4041-92AC-6E0E95F6652C}" type="pres">
      <dgm:prSet presAssocID="{259AD214-DC3B-D54D-BF4C-B590E54B09C3}" presName="sibTrans" presStyleCnt="0"/>
      <dgm:spPr/>
    </dgm:pt>
    <dgm:pt modelId="{08A608B2-2579-7A4E-9E54-4EE33B9D300E}" type="pres">
      <dgm:prSet presAssocID="{1BCB5365-B7DC-D649-B290-F8AD5E9DF1CB}" presName="node" presStyleLbl="node1" presStyleIdx="4" presStyleCnt="6" custScaleY="189623">
        <dgm:presLayoutVars>
          <dgm:bulletEnabled val="1"/>
        </dgm:presLayoutVars>
      </dgm:prSet>
      <dgm:spPr/>
    </dgm:pt>
    <dgm:pt modelId="{62A242B6-003C-5246-9C45-576B95A15780}" type="pres">
      <dgm:prSet presAssocID="{25C02DFF-03AA-D94A-9941-4C5627A57022}" presName="sibTrans" presStyleCnt="0"/>
      <dgm:spPr/>
    </dgm:pt>
    <dgm:pt modelId="{D0DF140F-7183-0542-B1AE-BBCFCC424A01}" type="pres">
      <dgm:prSet presAssocID="{ADBAA76F-6BB5-6043-A03B-DF7F46179FDF}" presName="node" presStyleLbl="node1" presStyleIdx="5" presStyleCnt="6" custScaleY="189623">
        <dgm:presLayoutVars>
          <dgm:bulletEnabled val="1"/>
        </dgm:presLayoutVars>
      </dgm:prSet>
      <dgm:spPr/>
    </dgm:pt>
  </dgm:ptLst>
  <dgm:cxnLst>
    <dgm:cxn modelId="{1F874B07-80BA-9349-90C0-71A53FE35563}" type="presOf" srcId="{CD43F0A0-94E2-9042-B68D-BBBB1B2CDEB2}" destId="{E09C9BBE-6975-C348-BFA1-1BA7D726085A}" srcOrd="0" destOrd="0" presId="urn:microsoft.com/office/officeart/2005/8/layout/default"/>
    <dgm:cxn modelId="{2EEB4F13-15B9-8540-99A7-D0D84E514B06}" srcId="{CD43F0A0-94E2-9042-B68D-BBBB1B2CDEB2}" destId="{000D9F7F-662F-5C41-9982-37DA045D0B21}" srcOrd="3" destOrd="0" parTransId="{9D41D8B5-08B3-EE41-93A5-8C413BAEB5B3}" sibTransId="{259AD214-DC3B-D54D-BF4C-B590E54B09C3}"/>
    <dgm:cxn modelId="{D4890D20-2D54-AD43-950D-94AC2EAF5C0C}" srcId="{CD43F0A0-94E2-9042-B68D-BBBB1B2CDEB2}" destId="{3DCF267E-4CB7-A64C-93C4-BDD2FBE997C6}" srcOrd="0" destOrd="0" parTransId="{6C5523E6-BB88-A549-B5C4-B218F1F6533A}" sibTransId="{F1DE6328-6DCD-E94F-B0C0-490D528E83DB}"/>
    <dgm:cxn modelId="{34B0962F-2D89-B14D-9898-29AB6F64FD63}" srcId="{CD43F0A0-94E2-9042-B68D-BBBB1B2CDEB2}" destId="{9036447A-4CB7-5E46-99B7-5FD8ED814B5A}" srcOrd="2" destOrd="0" parTransId="{CC7E2984-0B47-3F47-8615-AED199F58DA7}" sibTransId="{0F1A4A24-FDC7-9B4E-8E82-14200CE4E555}"/>
    <dgm:cxn modelId="{278B9135-1E62-2E4F-984F-607BF00F8F84}" type="presOf" srcId="{9036447A-4CB7-5E46-99B7-5FD8ED814B5A}" destId="{8F01C637-1278-E946-AF8D-06AD7F4F2779}" srcOrd="0" destOrd="0" presId="urn:microsoft.com/office/officeart/2005/8/layout/default"/>
    <dgm:cxn modelId="{E719C739-FD8D-D344-A6ED-ECB1EF52BB03}" srcId="{CD43F0A0-94E2-9042-B68D-BBBB1B2CDEB2}" destId="{CBD51649-0C00-7546-80EE-09B7D023808D}" srcOrd="1" destOrd="0" parTransId="{C7F134BB-99CE-8D45-B46B-A5B8D89539A9}" sibTransId="{67E94C5F-19CB-A24F-BA7C-0D1AB2E76CF9}"/>
    <dgm:cxn modelId="{004BD56C-D328-D047-84BD-2FFA4DD45633}" type="presOf" srcId="{ADBAA76F-6BB5-6043-A03B-DF7F46179FDF}" destId="{D0DF140F-7183-0542-B1AE-BBCFCC424A01}" srcOrd="0" destOrd="0" presId="urn:microsoft.com/office/officeart/2005/8/layout/default"/>
    <dgm:cxn modelId="{36719971-A846-DF44-A684-D9E1B5A18727}" srcId="{CD43F0A0-94E2-9042-B68D-BBBB1B2CDEB2}" destId="{ADBAA76F-6BB5-6043-A03B-DF7F46179FDF}" srcOrd="5" destOrd="0" parTransId="{64B66695-5DC1-0A46-99F6-48741DC50EE5}" sibTransId="{36065097-3A12-5241-BFDB-EF5CD0EE7DB1}"/>
    <dgm:cxn modelId="{916E6152-756A-4045-9988-F1548E105D7C}" type="presOf" srcId="{1BCB5365-B7DC-D649-B290-F8AD5E9DF1CB}" destId="{08A608B2-2579-7A4E-9E54-4EE33B9D300E}" srcOrd="0" destOrd="0" presId="urn:microsoft.com/office/officeart/2005/8/layout/default"/>
    <dgm:cxn modelId="{7891058E-C3C7-784E-B157-20D3E0376538}" type="presOf" srcId="{3DCF267E-4CB7-A64C-93C4-BDD2FBE997C6}" destId="{362F8E2C-997C-E046-A7C9-1C98876B59A4}" srcOrd="0" destOrd="0" presId="urn:microsoft.com/office/officeart/2005/8/layout/default"/>
    <dgm:cxn modelId="{946ADDD4-111E-A949-868C-A45A421B5161}" srcId="{CD43F0A0-94E2-9042-B68D-BBBB1B2CDEB2}" destId="{1BCB5365-B7DC-D649-B290-F8AD5E9DF1CB}" srcOrd="4" destOrd="0" parTransId="{9B0C22AA-794A-F14C-B74E-F620AE6C5C0A}" sibTransId="{25C02DFF-03AA-D94A-9941-4C5627A57022}"/>
    <dgm:cxn modelId="{C274A3D5-F609-B647-85E4-892DDD77C078}" type="presOf" srcId="{000D9F7F-662F-5C41-9982-37DA045D0B21}" destId="{7DDF43B6-7251-194F-8E53-CA2E2504BBE0}" srcOrd="0" destOrd="0" presId="urn:microsoft.com/office/officeart/2005/8/layout/default"/>
    <dgm:cxn modelId="{40EBFFF4-D63E-C542-8F33-BCDD754C8AD1}" type="presOf" srcId="{CBD51649-0C00-7546-80EE-09B7D023808D}" destId="{356404FB-6DF7-3248-8136-C3DDBF7491C9}" srcOrd="0" destOrd="0" presId="urn:microsoft.com/office/officeart/2005/8/layout/default"/>
    <dgm:cxn modelId="{A89C5C1F-E20A-BF4A-9BE6-682259B9F761}" type="presParOf" srcId="{E09C9BBE-6975-C348-BFA1-1BA7D726085A}" destId="{362F8E2C-997C-E046-A7C9-1C98876B59A4}" srcOrd="0" destOrd="0" presId="urn:microsoft.com/office/officeart/2005/8/layout/default"/>
    <dgm:cxn modelId="{870909F0-873C-1D41-8162-EEDFEE1937B9}" type="presParOf" srcId="{E09C9BBE-6975-C348-BFA1-1BA7D726085A}" destId="{0187571D-7A91-9046-AFF9-7BF2812E55DD}" srcOrd="1" destOrd="0" presId="urn:microsoft.com/office/officeart/2005/8/layout/default"/>
    <dgm:cxn modelId="{AFA2DED5-96EC-D046-B2A2-8982C79A71C1}" type="presParOf" srcId="{E09C9BBE-6975-C348-BFA1-1BA7D726085A}" destId="{356404FB-6DF7-3248-8136-C3DDBF7491C9}" srcOrd="2" destOrd="0" presId="urn:microsoft.com/office/officeart/2005/8/layout/default"/>
    <dgm:cxn modelId="{00F56FF1-B44C-EB4F-8C7C-7962C4A179FA}" type="presParOf" srcId="{E09C9BBE-6975-C348-BFA1-1BA7D726085A}" destId="{E3BF306C-3A64-FD49-AE47-8958D454A11B}" srcOrd="3" destOrd="0" presId="urn:microsoft.com/office/officeart/2005/8/layout/default"/>
    <dgm:cxn modelId="{7D8B4B37-F26E-D94A-B171-881F82E70387}" type="presParOf" srcId="{E09C9BBE-6975-C348-BFA1-1BA7D726085A}" destId="{8F01C637-1278-E946-AF8D-06AD7F4F2779}" srcOrd="4" destOrd="0" presId="urn:microsoft.com/office/officeart/2005/8/layout/default"/>
    <dgm:cxn modelId="{E610B3C7-38F6-1E46-96A1-5E19B934D0B9}" type="presParOf" srcId="{E09C9BBE-6975-C348-BFA1-1BA7D726085A}" destId="{60AEAF26-93D5-404B-9759-00E4447E0687}" srcOrd="5" destOrd="0" presId="urn:microsoft.com/office/officeart/2005/8/layout/default"/>
    <dgm:cxn modelId="{2E3A967D-7313-454B-9CB5-83A63ECCCD7F}" type="presParOf" srcId="{E09C9BBE-6975-C348-BFA1-1BA7D726085A}" destId="{7DDF43B6-7251-194F-8E53-CA2E2504BBE0}" srcOrd="6" destOrd="0" presId="urn:microsoft.com/office/officeart/2005/8/layout/default"/>
    <dgm:cxn modelId="{BE4659EF-8134-494D-80DD-FEBAB1418708}" type="presParOf" srcId="{E09C9BBE-6975-C348-BFA1-1BA7D726085A}" destId="{0FD67BB5-4A83-4041-92AC-6E0E95F6652C}" srcOrd="7" destOrd="0" presId="urn:microsoft.com/office/officeart/2005/8/layout/default"/>
    <dgm:cxn modelId="{27BD9412-B61D-D644-9613-A106D1F97C29}" type="presParOf" srcId="{E09C9BBE-6975-C348-BFA1-1BA7D726085A}" destId="{08A608B2-2579-7A4E-9E54-4EE33B9D300E}" srcOrd="8" destOrd="0" presId="urn:microsoft.com/office/officeart/2005/8/layout/default"/>
    <dgm:cxn modelId="{D2036EE7-D844-9B48-856D-6A83F9D54FBB}" type="presParOf" srcId="{E09C9BBE-6975-C348-BFA1-1BA7D726085A}" destId="{62A242B6-003C-5246-9C45-576B95A15780}" srcOrd="9" destOrd="0" presId="urn:microsoft.com/office/officeart/2005/8/layout/default"/>
    <dgm:cxn modelId="{AE1B6793-5E37-044C-9FBB-963D75FC949A}" type="presParOf" srcId="{E09C9BBE-6975-C348-BFA1-1BA7D726085A}" destId="{D0DF140F-7183-0542-B1AE-BBCFCC424A01}"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B85B6F-30D1-2347-B86A-359577092BDB}">
      <dsp:nvSpPr>
        <dsp:cNvPr id="0" name=""/>
        <dsp:cNvSpPr/>
      </dsp:nvSpPr>
      <dsp:spPr>
        <a:xfrm>
          <a:off x="393267" y="801"/>
          <a:ext cx="3812459" cy="2287475"/>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ts val="0"/>
            </a:spcAft>
            <a:buNone/>
          </a:pPr>
          <a:r>
            <a:rPr lang="en-US" sz="2800" kern="1200" dirty="0"/>
            <a:t>Maintain a database for TEI performance monitoring</a:t>
          </a:r>
        </a:p>
      </dsp:txBody>
      <dsp:txXfrm>
        <a:off x="393267" y="801"/>
        <a:ext cx="3812459" cy="2287475"/>
      </dsp:txXfrm>
    </dsp:sp>
    <dsp:sp modelId="{58C1583F-4FBE-6149-B9A0-36D464783344}">
      <dsp:nvSpPr>
        <dsp:cNvPr id="0" name=""/>
        <dsp:cNvSpPr/>
      </dsp:nvSpPr>
      <dsp:spPr>
        <a:xfrm>
          <a:off x="4586972" y="801"/>
          <a:ext cx="3812459" cy="2287475"/>
        </a:xfrm>
        <a:prstGeom prst="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ts val="0"/>
            </a:spcAft>
            <a:buNone/>
          </a:pPr>
          <a:r>
            <a:rPr lang="en-US" sz="2800" kern="1200" dirty="0"/>
            <a:t>Guide consumers </a:t>
          </a:r>
        </a:p>
        <a:p>
          <a:pPr marL="0" lvl="0" indent="0" algn="ctr" defTabSz="1244600">
            <a:lnSpc>
              <a:spcPct val="90000"/>
            </a:lnSpc>
            <a:spcBef>
              <a:spcPct val="0"/>
            </a:spcBef>
            <a:spcAft>
              <a:spcPts val="0"/>
            </a:spcAft>
            <a:buNone/>
          </a:pPr>
          <a:r>
            <a:rPr lang="en-US" sz="2800" kern="1200" dirty="0"/>
            <a:t>in their choice of TEI</a:t>
          </a:r>
        </a:p>
      </dsp:txBody>
      <dsp:txXfrm>
        <a:off x="4586972" y="801"/>
        <a:ext cx="3812459" cy="2287475"/>
      </dsp:txXfrm>
    </dsp:sp>
    <dsp:sp modelId="{C50183E1-9254-BB43-AE9F-8DE007737451}">
      <dsp:nvSpPr>
        <dsp:cNvPr id="0" name=""/>
        <dsp:cNvSpPr/>
      </dsp:nvSpPr>
      <dsp:spPr>
        <a:xfrm>
          <a:off x="393267" y="2669522"/>
          <a:ext cx="3812459" cy="2287475"/>
        </a:xfrm>
        <a:prstGeom prst="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ts val="0"/>
            </a:spcAft>
            <a:buNone/>
          </a:pPr>
          <a:r>
            <a:rPr lang="en-US" sz="2800" kern="1200" dirty="0"/>
            <a:t>Create demand-side pressure for TEI improvement</a:t>
          </a:r>
        </a:p>
      </dsp:txBody>
      <dsp:txXfrm>
        <a:off x="393267" y="2669522"/>
        <a:ext cx="3812459" cy="2287475"/>
      </dsp:txXfrm>
    </dsp:sp>
    <dsp:sp modelId="{A6241EBE-B589-F344-A669-94F7A086520E}">
      <dsp:nvSpPr>
        <dsp:cNvPr id="0" name=""/>
        <dsp:cNvSpPr/>
      </dsp:nvSpPr>
      <dsp:spPr>
        <a:xfrm>
          <a:off x="4586972" y="2669522"/>
          <a:ext cx="3812459" cy="2287475"/>
        </a:xfrm>
        <a:prstGeom prst="rect">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ts val="0"/>
            </a:spcAft>
            <a:buNone/>
          </a:pPr>
          <a:r>
            <a:rPr lang="en-US" sz="2800" kern="1200" dirty="0"/>
            <a:t>Inform policy development </a:t>
          </a:r>
        </a:p>
        <a:p>
          <a:pPr marL="0" lvl="0" indent="0" algn="ctr" defTabSz="1244600">
            <a:lnSpc>
              <a:spcPct val="90000"/>
            </a:lnSpc>
            <a:spcBef>
              <a:spcPct val="0"/>
            </a:spcBef>
            <a:spcAft>
              <a:spcPts val="0"/>
            </a:spcAft>
            <a:buNone/>
          </a:pPr>
          <a:r>
            <a:rPr lang="en-US" sz="2800" kern="1200" dirty="0"/>
            <a:t>for teacher quality</a:t>
          </a:r>
        </a:p>
      </dsp:txBody>
      <dsp:txXfrm>
        <a:off x="4586972" y="2669522"/>
        <a:ext cx="3812459" cy="228747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2F8E2C-997C-E046-A7C9-1C98876B59A4}">
      <dsp:nvSpPr>
        <dsp:cNvPr id="0" name=""/>
        <dsp:cNvSpPr/>
      </dsp:nvSpPr>
      <dsp:spPr>
        <a:xfrm>
          <a:off x="82431" y="1446"/>
          <a:ext cx="2696199" cy="1617719"/>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ts val="0"/>
            </a:spcAft>
            <a:buNone/>
          </a:pPr>
          <a:r>
            <a:rPr lang="en-US" sz="2800" kern="1200" dirty="0">
              <a:solidFill>
                <a:schemeClr val="tx1">
                  <a:lumMod val="75000"/>
                </a:schemeClr>
              </a:solidFill>
            </a:rPr>
            <a:t>Hold TEIs </a:t>
          </a:r>
        </a:p>
        <a:p>
          <a:pPr marL="0" lvl="0" indent="0" algn="ctr" defTabSz="1244600">
            <a:lnSpc>
              <a:spcPct val="90000"/>
            </a:lnSpc>
            <a:spcBef>
              <a:spcPct val="0"/>
            </a:spcBef>
            <a:spcAft>
              <a:spcPts val="0"/>
            </a:spcAft>
            <a:buNone/>
          </a:pPr>
          <a:r>
            <a:rPr lang="en-US" sz="2800" kern="1200" dirty="0">
              <a:solidFill>
                <a:schemeClr val="tx1">
                  <a:lumMod val="75000"/>
                </a:schemeClr>
              </a:solidFill>
            </a:rPr>
            <a:t>accountable</a:t>
          </a:r>
        </a:p>
      </dsp:txBody>
      <dsp:txXfrm>
        <a:off x="82431" y="1446"/>
        <a:ext cx="2696199" cy="1617719"/>
      </dsp:txXfrm>
    </dsp:sp>
    <dsp:sp modelId="{356404FB-6DF7-3248-8136-C3DDBF7491C9}">
      <dsp:nvSpPr>
        <dsp:cNvPr id="0" name=""/>
        <dsp:cNvSpPr/>
      </dsp:nvSpPr>
      <dsp:spPr>
        <a:xfrm>
          <a:off x="3048250" y="1446"/>
          <a:ext cx="2696199" cy="1617719"/>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ts val="0"/>
            </a:spcAft>
            <a:buNone/>
          </a:pPr>
          <a:r>
            <a:rPr lang="en-US" sz="2800" kern="1200" dirty="0">
              <a:solidFill>
                <a:schemeClr val="tx1">
                  <a:lumMod val="75000"/>
                </a:schemeClr>
              </a:solidFill>
            </a:rPr>
            <a:t>Revamp </a:t>
          </a:r>
        </a:p>
        <a:p>
          <a:pPr marL="0" lvl="0" indent="0" algn="ctr" defTabSz="1244600">
            <a:lnSpc>
              <a:spcPct val="90000"/>
            </a:lnSpc>
            <a:spcBef>
              <a:spcPct val="0"/>
            </a:spcBef>
            <a:spcAft>
              <a:spcPts val="0"/>
            </a:spcAft>
            <a:buNone/>
          </a:pPr>
          <a:r>
            <a:rPr lang="en-US" sz="2800" kern="1200" dirty="0">
              <a:solidFill>
                <a:schemeClr val="tx1">
                  <a:lumMod val="75000"/>
                </a:schemeClr>
              </a:solidFill>
            </a:rPr>
            <a:t>the LET</a:t>
          </a:r>
        </a:p>
      </dsp:txBody>
      <dsp:txXfrm>
        <a:off x="3048250" y="1446"/>
        <a:ext cx="2696199" cy="1617719"/>
      </dsp:txXfrm>
    </dsp:sp>
    <dsp:sp modelId="{8F01C637-1278-E946-AF8D-06AD7F4F2779}">
      <dsp:nvSpPr>
        <dsp:cNvPr id="0" name=""/>
        <dsp:cNvSpPr/>
      </dsp:nvSpPr>
      <dsp:spPr>
        <a:xfrm>
          <a:off x="6014069" y="1446"/>
          <a:ext cx="2696199" cy="1617719"/>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ts val="0"/>
            </a:spcAft>
            <a:buNone/>
          </a:pPr>
          <a:r>
            <a:rPr lang="en-US" sz="2800" kern="1200" dirty="0">
              <a:solidFill>
                <a:schemeClr val="tx1">
                  <a:lumMod val="75000"/>
                </a:schemeClr>
              </a:solidFill>
            </a:rPr>
            <a:t>Rethink </a:t>
          </a:r>
        </a:p>
        <a:p>
          <a:pPr marL="0" lvl="0" indent="0" algn="ctr" defTabSz="1244600">
            <a:lnSpc>
              <a:spcPct val="90000"/>
            </a:lnSpc>
            <a:spcBef>
              <a:spcPct val="0"/>
            </a:spcBef>
            <a:spcAft>
              <a:spcPts val="0"/>
            </a:spcAft>
            <a:buNone/>
          </a:pPr>
          <a:r>
            <a:rPr lang="en-US" sz="2800" kern="1200" dirty="0">
              <a:solidFill>
                <a:schemeClr val="tx1">
                  <a:lumMod val="75000"/>
                </a:schemeClr>
              </a:solidFill>
            </a:rPr>
            <a:t>teacher development</a:t>
          </a:r>
        </a:p>
      </dsp:txBody>
      <dsp:txXfrm>
        <a:off x="6014069" y="1446"/>
        <a:ext cx="2696199" cy="1617719"/>
      </dsp:txXfrm>
    </dsp:sp>
    <dsp:sp modelId="{7DDF43B6-7251-194F-8E53-CA2E2504BBE0}">
      <dsp:nvSpPr>
        <dsp:cNvPr id="0" name=""/>
        <dsp:cNvSpPr/>
      </dsp:nvSpPr>
      <dsp:spPr>
        <a:xfrm>
          <a:off x="82431" y="1888785"/>
          <a:ext cx="2696199" cy="3067568"/>
        </a:xfrm>
        <a:prstGeom prst="rect">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ts val="0"/>
            </a:spcAft>
            <a:buNone/>
          </a:pPr>
          <a:r>
            <a:rPr lang="en-US" sz="2000" kern="1200" dirty="0">
              <a:solidFill>
                <a:schemeClr val="tx1">
                  <a:lumMod val="75000"/>
                </a:schemeClr>
              </a:solidFill>
            </a:rPr>
            <a:t>Closure of non-performing TEIs</a:t>
          </a:r>
        </a:p>
        <a:p>
          <a:pPr marL="0" lvl="0" indent="0" algn="ctr" defTabSz="889000">
            <a:lnSpc>
              <a:spcPct val="90000"/>
            </a:lnSpc>
            <a:spcBef>
              <a:spcPct val="0"/>
            </a:spcBef>
            <a:spcAft>
              <a:spcPts val="0"/>
            </a:spcAft>
            <a:buNone/>
          </a:pPr>
          <a:endParaRPr lang="en-US" sz="2000" kern="1200" dirty="0">
            <a:solidFill>
              <a:schemeClr val="tx1">
                <a:lumMod val="75000"/>
              </a:schemeClr>
            </a:solidFill>
          </a:endParaRPr>
        </a:p>
        <a:p>
          <a:pPr marL="0" lvl="0" indent="0" algn="ctr" defTabSz="889000">
            <a:lnSpc>
              <a:spcPct val="90000"/>
            </a:lnSpc>
            <a:spcBef>
              <a:spcPct val="0"/>
            </a:spcBef>
            <a:spcAft>
              <a:spcPts val="0"/>
            </a:spcAft>
            <a:buNone/>
          </a:pPr>
          <a:r>
            <a:rPr lang="en-US" sz="2000" kern="1200" dirty="0">
              <a:solidFill>
                <a:schemeClr val="tx1">
                  <a:lumMod val="75000"/>
                </a:schemeClr>
              </a:solidFill>
            </a:rPr>
            <a:t>Performance-based funding for public TEIs</a:t>
          </a:r>
        </a:p>
      </dsp:txBody>
      <dsp:txXfrm>
        <a:off x="82431" y="1888785"/>
        <a:ext cx="2696199" cy="3067568"/>
      </dsp:txXfrm>
    </dsp:sp>
    <dsp:sp modelId="{08A608B2-2579-7A4E-9E54-4EE33B9D300E}">
      <dsp:nvSpPr>
        <dsp:cNvPr id="0" name=""/>
        <dsp:cNvSpPr/>
      </dsp:nvSpPr>
      <dsp:spPr>
        <a:xfrm>
          <a:off x="3048250" y="1888785"/>
          <a:ext cx="2696199" cy="3067568"/>
        </a:xfrm>
        <a:prstGeom prst="rect">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ts val="0"/>
            </a:spcAft>
            <a:buNone/>
          </a:pPr>
          <a:r>
            <a:rPr lang="en-US" sz="2000" kern="1200" dirty="0">
              <a:solidFill>
                <a:schemeClr val="tx1">
                  <a:lumMod val="75000"/>
                </a:schemeClr>
              </a:solidFill>
            </a:rPr>
            <a:t>LET scrutiny</a:t>
          </a:r>
        </a:p>
        <a:p>
          <a:pPr marL="0" lvl="0" indent="0" algn="ctr" defTabSz="889000">
            <a:lnSpc>
              <a:spcPct val="90000"/>
            </a:lnSpc>
            <a:spcBef>
              <a:spcPct val="0"/>
            </a:spcBef>
            <a:spcAft>
              <a:spcPts val="0"/>
            </a:spcAft>
            <a:buNone/>
          </a:pPr>
          <a:r>
            <a:rPr lang="en-US" sz="2000" kern="1200" dirty="0">
              <a:solidFill>
                <a:schemeClr val="tx1">
                  <a:lumMod val="75000"/>
                </a:schemeClr>
              </a:solidFill>
            </a:rPr>
            <a:t>(“test the test”)</a:t>
          </a:r>
        </a:p>
        <a:p>
          <a:pPr marL="0" lvl="0" indent="0" algn="ctr" defTabSz="889000">
            <a:lnSpc>
              <a:spcPct val="90000"/>
            </a:lnSpc>
            <a:spcBef>
              <a:spcPct val="0"/>
            </a:spcBef>
            <a:spcAft>
              <a:spcPts val="0"/>
            </a:spcAft>
            <a:buNone/>
          </a:pPr>
          <a:endParaRPr lang="en-US" sz="2000" kern="1200" dirty="0">
            <a:solidFill>
              <a:schemeClr val="tx1">
                <a:lumMod val="75000"/>
              </a:schemeClr>
            </a:solidFill>
          </a:endParaRPr>
        </a:p>
        <a:p>
          <a:pPr marL="0" lvl="0" indent="0" algn="ctr" defTabSz="889000">
            <a:lnSpc>
              <a:spcPct val="90000"/>
            </a:lnSpc>
            <a:spcBef>
              <a:spcPct val="0"/>
            </a:spcBef>
            <a:spcAft>
              <a:spcPts val="0"/>
            </a:spcAft>
            <a:buNone/>
          </a:pPr>
          <a:r>
            <a:rPr lang="en-US" sz="2000" kern="1200" dirty="0">
              <a:solidFill>
                <a:schemeClr val="tx1">
                  <a:lumMod val="75000"/>
                </a:schemeClr>
              </a:solidFill>
            </a:rPr>
            <a:t>TEIs in test development </a:t>
          </a:r>
        </a:p>
        <a:p>
          <a:pPr marL="0" lvl="0" indent="0" algn="ctr" defTabSz="889000">
            <a:lnSpc>
              <a:spcPct val="90000"/>
            </a:lnSpc>
            <a:spcBef>
              <a:spcPct val="0"/>
            </a:spcBef>
            <a:spcAft>
              <a:spcPts val="0"/>
            </a:spcAft>
            <a:buNone/>
          </a:pPr>
          <a:endParaRPr lang="en-US" sz="2000" kern="1200" dirty="0">
            <a:solidFill>
              <a:schemeClr val="tx1">
                <a:lumMod val="75000"/>
              </a:schemeClr>
            </a:solidFill>
          </a:endParaRPr>
        </a:p>
        <a:p>
          <a:pPr marL="0" lvl="0" indent="0" algn="ctr" defTabSz="889000">
            <a:lnSpc>
              <a:spcPct val="90000"/>
            </a:lnSpc>
            <a:spcBef>
              <a:spcPct val="0"/>
            </a:spcBef>
            <a:spcAft>
              <a:spcPts val="0"/>
            </a:spcAft>
            <a:buNone/>
          </a:pPr>
          <a:r>
            <a:rPr lang="en-US" sz="2000" kern="1200" dirty="0">
              <a:solidFill>
                <a:schemeClr val="tx1">
                  <a:lumMod val="75000"/>
                </a:schemeClr>
              </a:solidFill>
            </a:rPr>
            <a:t>Three-strike </a:t>
          </a:r>
        </a:p>
        <a:p>
          <a:pPr marL="0" lvl="0" indent="0" algn="ctr" defTabSz="889000">
            <a:lnSpc>
              <a:spcPct val="90000"/>
            </a:lnSpc>
            <a:spcBef>
              <a:spcPct val="0"/>
            </a:spcBef>
            <a:spcAft>
              <a:spcPts val="0"/>
            </a:spcAft>
            <a:buNone/>
          </a:pPr>
          <a:r>
            <a:rPr lang="en-US" sz="2000" kern="1200" dirty="0">
              <a:solidFill>
                <a:schemeClr val="tx1">
                  <a:lumMod val="75000"/>
                </a:schemeClr>
              </a:solidFill>
            </a:rPr>
            <a:t>test-taking rule</a:t>
          </a:r>
        </a:p>
      </dsp:txBody>
      <dsp:txXfrm>
        <a:off x="3048250" y="1888785"/>
        <a:ext cx="2696199" cy="3067568"/>
      </dsp:txXfrm>
    </dsp:sp>
    <dsp:sp modelId="{D0DF140F-7183-0542-B1AE-BBCFCC424A01}">
      <dsp:nvSpPr>
        <dsp:cNvPr id="0" name=""/>
        <dsp:cNvSpPr/>
      </dsp:nvSpPr>
      <dsp:spPr>
        <a:xfrm>
          <a:off x="6014069" y="1888785"/>
          <a:ext cx="2696199" cy="3067568"/>
        </a:xfrm>
        <a:prstGeom prst="rect">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ts val="0"/>
            </a:spcAft>
            <a:buNone/>
          </a:pPr>
          <a:r>
            <a:rPr lang="en-US" sz="2000" kern="1200" dirty="0">
              <a:solidFill>
                <a:schemeClr val="tx1">
                  <a:lumMod val="75000"/>
                </a:schemeClr>
              </a:solidFill>
            </a:rPr>
            <a:t>Stringent </a:t>
          </a:r>
        </a:p>
        <a:p>
          <a:pPr marL="0" lvl="0" indent="0" algn="ctr" defTabSz="889000">
            <a:lnSpc>
              <a:spcPct val="90000"/>
            </a:lnSpc>
            <a:spcBef>
              <a:spcPct val="0"/>
            </a:spcBef>
            <a:spcAft>
              <a:spcPts val="0"/>
            </a:spcAft>
            <a:buNone/>
          </a:pPr>
          <a:r>
            <a:rPr lang="en-US" sz="2000" kern="1200" dirty="0">
              <a:solidFill>
                <a:schemeClr val="tx1">
                  <a:lumMod val="75000"/>
                </a:schemeClr>
              </a:solidFill>
            </a:rPr>
            <a:t>TEI admission </a:t>
          </a:r>
        </a:p>
        <a:p>
          <a:pPr marL="0" lvl="0" indent="0" algn="ctr" defTabSz="889000">
            <a:lnSpc>
              <a:spcPct val="90000"/>
            </a:lnSpc>
            <a:spcBef>
              <a:spcPct val="0"/>
            </a:spcBef>
            <a:spcAft>
              <a:spcPts val="0"/>
            </a:spcAft>
            <a:buNone/>
          </a:pPr>
          <a:endParaRPr lang="en-US" sz="2000" kern="1200" dirty="0">
            <a:solidFill>
              <a:schemeClr val="tx1">
                <a:lumMod val="75000"/>
              </a:schemeClr>
            </a:solidFill>
          </a:endParaRPr>
        </a:p>
        <a:p>
          <a:pPr marL="0" lvl="0" indent="0" algn="ctr" defTabSz="889000">
            <a:lnSpc>
              <a:spcPct val="90000"/>
            </a:lnSpc>
            <a:spcBef>
              <a:spcPct val="0"/>
            </a:spcBef>
            <a:spcAft>
              <a:spcPts val="0"/>
            </a:spcAft>
            <a:buNone/>
          </a:pPr>
          <a:r>
            <a:rPr lang="en-US" sz="2000" kern="1200" dirty="0">
              <a:solidFill>
                <a:schemeClr val="tx1">
                  <a:lumMod val="75000"/>
                </a:schemeClr>
              </a:solidFill>
            </a:rPr>
            <a:t>Portfolio-based certification</a:t>
          </a:r>
        </a:p>
      </dsp:txBody>
      <dsp:txXfrm>
        <a:off x="6014069" y="1888785"/>
        <a:ext cx="2696199" cy="30675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B85B6F-30D1-2347-B86A-359577092BDB}">
      <dsp:nvSpPr>
        <dsp:cNvPr id="0" name=""/>
        <dsp:cNvSpPr/>
      </dsp:nvSpPr>
      <dsp:spPr>
        <a:xfrm>
          <a:off x="393267" y="801"/>
          <a:ext cx="3812459" cy="2287475"/>
        </a:xfrm>
        <a:prstGeom prst="rect">
          <a:avLst/>
        </a:prstGeom>
        <a:solidFill>
          <a:schemeClr val="tx1"/>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ts val="0"/>
            </a:spcAft>
            <a:buNone/>
          </a:pPr>
          <a:r>
            <a:rPr lang="en-US" sz="2800" kern="1200" dirty="0"/>
            <a:t>Dismal overall </a:t>
          </a:r>
        </a:p>
        <a:p>
          <a:pPr marL="0" lvl="0" indent="0" algn="ctr" defTabSz="1244600">
            <a:lnSpc>
              <a:spcPct val="90000"/>
            </a:lnSpc>
            <a:spcBef>
              <a:spcPct val="0"/>
            </a:spcBef>
            <a:spcAft>
              <a:spcPts val="0"/>
            </a:spcAft>
            <a:buNone/>
          </a:pPr>
          <a:r>
            <a:rPr lang="en-US" sz="2800" kern="1200" dirty="0"/>
            <a:t>LET performance</a:t>
          </a:r>
        </a:p>
      </dsp:txBody>
      <dsp:txXfrm>
        <a:off x="393267" y="801"/>
        <a:ext cx="3812459" cy="2287475"/>
      </dsp:txXfrm>
    </dsp:sp>
    <dsp:sp modelId="{08A608B2-2579-7A4E-9E54-4EE33B9D300E}">
      <dsp:nvSpPr>
        <dsp:cNvPr id="0" name=""/>
        <dsp:cNvSpPr/>
      </dsp:nvSpPr>
      <dsp:spPr>
        <a:xfrm>
          <a:off x="4586972" y="801"/>
          <a:ext cx="3812459" cy="2287475"/>
        </a:xfrm>
        <a:prstGeom prst="rect">
          <a:avLst/>
        </a:prstGeom>
        <a:solidFill>
          <a:schemeClr val="tx1"/>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ts val="0"/>
            </a:spcAft>
            <a:buNone/>
          </a:pPr>
          <a:r>
            <a:rPr lang="en-US" sz="2800" kern="1200" dirty="0"/>
            <a:t>Significant </a:t>
          </a:r>
        </a:p>
        <a:p>
          <a:pPr marL="0" lvl="0" indent="0" algn="ctr" defTabSz="1244600">
            <a:lnSpc>
              <a:spcPct val="90000"/>
            </a:lnSpc>
            <a:spcBef>
              <a:spcPct val="0"/>
            </a:spcBef>
            <a:spcAft>
              <a:spcPts val="0"/>
            </a:spcAft>
            <a:buNone/>
          </a:pPr>
          <a:r>
            <a:rPr lang="en-US" sz="2800" kern="1200" dirty="0"/>
            <a:t>regional disparities</a:t>
          </a:r>
        </a:p>
      </dsp:txBody>
      <dsp:txXfrm>
        <a:off x="4586972" y="801"/>
        <a:ext cx="3812459" cy="2287475"/>
      </dsp:txXfrm>
    </dsp:sp>
    <dsp:sp modelId="{D0DF140F-7183-0542-B1AE-BBCFCC424A01}">
      <dsp:nvSpPr>
        <dsp:cNvPr id="0" name=""/>
        <dsp:cNvSpPr/>
      </dsp:nvSpPr>
      <dsp:spPr>
        <a:xfrm>
          <a:off x="393267" y="2669522"/>
          <a:ext cx="3812459" cy="2287475"/>
        </a:xfrm>
        <a:prstGeom prst="rect">
          <a:avLst/>
        </a:prstGeom>
        <a:solidFill>
          <a:schemeClr val="tx1"/>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ts val="0"/>
            </a:spcAft>
            <a:buNone/>
          </a:pPr>
          <a:r>
            <a:rPr lang="en-US" sz="2800" kern="1200" dirty="0"/>
            <a:t>More graduates </a:t>
          </a:r>
        </a:p>
        <a:p>
          <a:pPr marL="0" lvl="0" indent="0" algn="ctr" defTabSz="1244600">
            <a:lnSpc>
              <a:spcPct val="90000"/>
            </a:lnSpc>
            <a:spcBef>
              <a:spcPct val="0"/>
            </a:spcBef>
            <a:spcAft>
              <a:spcPts val="0"/>
            </a:spcAft>
            <a:buNone/>
          </a:pPr>
          <a:r>
            <a:rPr lang="en-US" sz="2800" kern="1200" dirty="0"/>
            <a:t>falling behind</a:t>
          </a:r>
        </a:p>
      </dsp:txBody>
      <dsp:txXfrm>
        <a:off x="393267" y="2669522"/>
        <a:ext cx="3812459" cy="2287475"/>
      </dsp:txXfrm>
    </dsp:sp>
    <dsp:sp modelId="{B83166DA-6CD6-2E42-94A4-840B8E97F7E5}">
      <dsp:nvSpPr>
        <dsp:cNvPr id="0" name=""/>
        <dsp:cNvSpPr/>
      </dsp:nvSpPr>
      <dsp:spPr>
        <a:xfrm>
          <a:off x="4586972" y="2670324"/>
          <a:ext cx="3812459" cy="2287475"/>
        </a:xfrm>
        <a:prstGeom prst="rect">
          <a:avLst/>
        </a:prstGeom>
        <a:solidFill>
          <a:schemeClr val="tx1"/>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ts val="0"/>
            </a:spcAft>
            <a:buNone/>
          </a:pPr>
          <a:r>
            <a:rPr lang="en-US" sz="2800" kern="1200" dirty="0"/>
            <a:t>TEIs consistently</a:t>
          </a:r>
        </a:p>
        <a:p>
          <a:pPr marL="0" lvl="0" indent="0" algn="ctr" defTabSz="1244600">
            <a:lnSpc>
              <a:spcPct val="90000"/>
            </a:lnSpc>
            <a:spcBef>
              <a:spcPct val="0"/>
            </a:spcBef>
            <a:spcAft>
              <a:spcPts val="0"/>
            </a:spcAft>
            <a:buNone/>
          </a:pPr>
          <a:r>
            <a:rPr lang="en-US" sz="2800" kern="1200" dirty="0"/>
            <a:t>good or bad</a:t>
          </a:r>
        </a:p>
      </dsp:txBody>
      <dsp:txXfrm>
        <a:off x="4586972" y="2670324"/>
        <a:ext cx="3812459" cy="228747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2F8E2C-997C-E046-A7C9-1C98876B59A4}">
      <dsp:nvSpPr>
        <dsp:cNvPr id="0" name=""/>
        <dsp:cNvSpPr/>
      </dsp:nvSpPr>
      <dsp:spPr>
        <a:xfrm>
          <a:off x="82431" y="1446"/>
          <a:ext cx="2696199" cy="1617719"/>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ts val="0"/>
            </a:spcAft>
            <a:buNone/>
          </a:pPr>
          <a:r>
            <a:rPr lang="en-US" sz="2800" kern="1200" dirty="0">
              <a:solidFill>
                <a:schemeClr val="tx1">
                  <a:lumMod val="75000"/>
                </a:schemeClr>
              </a:solidFill>
            </a:rPr>
            <a:t>Hold TEIs </a:t>
          </a:r>
        </a:p>
        <a:p>
          <a:pPr marL="0" lvl="0" indent="0" algn="ctr" defTabSz="1244600">
            <a:lnSpc>
              <a:spcPct val="90000"/>
            </a:lnSpc>
            <a:spcBef>
              <a:spcPct val="0"/>
            </a:spcBef>
            <a:spcAft>
              <a:spcPts val="0"/>
            </a:spcAft>
            <a:buNone/>
          </a:pPr>
          <a:r>
            <a:rPr lang="en-US" sz="2800" kern="1200" dirty="0">
              <a:solidFill>
                <a:schemeClr val="tx1">
                  <a:lumMod val="75000"/>
                </a:schemeClr>
              </a:solidFill>
            </a:rPr>
            <a:t>accountable</a:t>
          </a:r>
        </a:p>
      </dsp:txBody>
      <dsp:txXfrm>
        <a:off x="82431" y="1446"/>
        <a:ext cx="2696199" cy="1617719"/>
      </dsp:txXfrm>
    </dsp:sp>
    <dsp:sp modelId="{356404FB-6DF7-3248-8136-C3DDBF7491C9}">
      <dsp:nvSpPr>
        <dsp:cNvPr id="0" name=""/>
        <dsp:cNvSpPr/>
      </dsp:nvSpPr>
      <dsp:spPr>
        <a:xfrm>
          <a:off x="3048250" y="1446"/>
          <a:ext cx="2696199" cy="1617719"/>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ts val="0"/>
            </a:spcAft>
            <a:buNone/>
          </a:pPr>
          <a:r>
            <a:rPr lang="en-US" sz="2800" kern="1200" dirty="0">
              <a:solidFill>
                <a:schemeClr val="tx1">
                  <a:lumMod val="75000"/>
                </a:schemeClr>
              </a:solidFill>
            </a:rPr>
            <a:t>Revamp </a:t>
          </a:r>
        </a:p>
        <a:p>
          <a:pPr marL="0" lvl="0" indent="0" algn="ctr" defTabSz="1244600">
            <a:lnSpc>
              <a:spcPct val="90000"/>
            </a:lnSpc>
            <a:spcBef>
              <a:spcPct val="0"/>
            </a:spcBef>
            <a:spcAft>
              <a:spcPts val="0"/>
            </a:spcAft>
            <a:buNone/>
          </a:pPr>
          <a:r>
            <a:rPr lang="en-US" sz="2800" kern="1200" dirty="0">
              <a:solidFill>
                <a:schemeClr val="tx1">
                  <a:lumMod val="75000"/>
                </a:schemeClr>
              </a:solidFill>
            </a:rPr>
            <a:t>the LET</a:t>
          </a:r>
        </a:p>
      </dsp:txBody>
      <dsp:txXfrm>
        <a:off x="3048250" y="1446"/>
        <a:ext cx="2696199" cy="1617719"/>
      </dsp:txXfrm>
    </dsp:sp>
    <dsp:sp modelId="{8F01C637-1278-E946-AF8D-06AD7F4F2779}">
      <dsp:nvSpPr>
        <dsp:cNvPr id="0" name=""/>
        <dsp:cNvSpPr/>
      </dsp:nvSpPr>
      <dsp:spPr>
        <a:xfrm>
          <a:off x="6014069" y="1446"/>
          <a:ext cx="2696199" cy="1617719"/>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ts val="0"/>
            </a:spcAft>
            <a:buNone/>
          </a:pPr>
          <a:r>
            <a:rPr lang="en-US" sz="2800" kern="1200" dirty="0">
              <a:solidFill>
                <a:schemeClr val="tx1">
                  <a:lumMod val="75000"/>
                </a:schemeClr>
              </a:solidFill>
            </a:rPr>
            <a:t>Rethink </a:t>
          </a:r>
        </a:p>
        <a:p>
          <a:pPr marL="0" lvl="0" indent="0" algn="ctr" defTabSz="1244600">
            <a:lnSpc>
              <a:spcPct val="90000"/>
            </a:lnSpc>
            <a:spcBef>
              <a:spcPct val="0"/>
            </a:spcBef>
            <a:spcAft>
              <a:spcPts val="0"/>
            </a:spcAft>
            <a:buNone/>
          </a:pPr>
          <a:r>
            <a:rPr lang="en-US" sz="2800" kern="1200" dirty="0">
              <a:solidFill>
                <a:schemeClr val="tx1">
                  <a:lumMod val="75000"/>
                </a:schemeClr>
              </a:solidFill>
            </a:rPr>
            <a:t>teacher development</a:t>
          </a:r>
        </a:p>
      </dsp:txBody>
      <dsp:txXfrm>
        <a:off x="6014069" y="1446"/>
        <a:ext cx="2696199" cy="1617719"/>
      </dsp:txXfrm>
    </dsp:sp>
    <dsp:sp modelId="{7DDF43B6-7251-194F-8E53-CA2E2504BBE0}">
      <dsp:nvSpPr>
        <dsp:cNvPr id="0" name=""/>
        <dsp:cNvSpPr/>
      </dsp:nvSpPr>
      <dsp:spPr>
        <a:xfrm>
          <a:off x="82431" y="1888785"/>
          <a:ext cx="2696199" cy="3067568"/>
        </a:xfrm>
        <a:prstGeom prst="rect">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ts val="0"/>
            </a:spcAft>
            <a:buNone/>
          </a:pPr>
          <a:r>
            <a:rPr lang="en-US" sz="2400" kern="1200" dirty="0">
              <a:solidFill>
                <a:schemeClr val="tx1">
                  <a:lumMod val="75000"/>
                </a:schemeClr>
              </a:solidFill>
            </a:rPr>
            <a:t>Sanctions for non-performance</a:t>
          </a:r>
        </a:p>
        <a:p>
          <a:pPr marL="0" lvl="0" indent="0" algn="ctr" defTabSz="1066800">
            <a:lnSpc>
              <a:spcPct val="90000"/>
            </a:lnSpc>
            <a:spcBef>
              <a:spcPct val="0"/>
            </a:spcBef>
            <a:spcAft>
              <a:spcPts val="0"/>
            </a:spcAft>
            <a:buNone/>
          </a:pPr>
          <a:endParaRPr lang="en-US" sz="2400" kern="1200" dirty="0">
            <a:solidFill>
              <a:schemeClr val="tx1">
                <a:lumMod val="75000"/>
              </a:schemeClr>
            </a:solidFill>
          </a:endParaRPr>
        </a:p>
        <a:p>
          <a:pPr marL="0" lvl="0" indent="0" algn="ctr" defTabSz="1066800">
            <a:lnSpc>
              <a:spcPct val="90000"/>
            </a:lnSpc>
            <a:spcBef>
              <a:spcPct val="0"/>
            </a:spcBef>
            <a:spcAft>
              <a:spcPts val="0"/>
            </a:spcAft>
            <a:buNone/>
          </a:pPr>
          <a:r>
            <a:rPr lang="en-US" sz="2400" kern="1200" dirty="0">
              <a:solidFill>
                <a:schemeClr val="tx1">
                  <a:lumMod val="75000"/>
                </a:schemeClr>
              </a:solidFill>
            </a:rPr>
            <a:t>Funding </a:t>
          </a:r>
        </a:p>
        <a:p>
          <a:pPr marL="0" lvl="0" indent="0" algn="ctr" defTabSz="1066800">
            <a:lnSpc>
              <a:spcPct val="90000"/>
            </a:lnSpc>
            <a:spcBef>
              <a:spcPct val="0"/>
            </a:spcBef>
            <a:spcAft>
              <a:spcPts val="0"/>
            </a:spcAft>
            <a:buNone/>
          </a:pPr>
          <a:r>
            <a:rPr lang="en-US" sz="2400" kern="1200" dirty="0">
              <a:solidFill>
                <a:schemeClr val="tx1">
                  <a:lumMod val="75000"/>
                </a:schemeClr>
              </a:solidFill>
            </a:rPr>
            <a:t>public TEIs</a:t>
          </a:r>
        </a:p>
      </dsp:txBody>
      <dsp:txXfrm>
        <a:off x="82431" y="1888785"/>
        <a:ext cx="2696199" cy="3067568"/>
      </dsp:txXfrm>
    </dsp:sp>
    <dsp:sp modelId="{08A608B2-2579-7A4E-9E54-4EE33B9D300E}">
      <dsp:nvSpPr>
        <dsp:cNvPr id="0" name=""/>
        <dsp:cNvSpPr/>
      </dsp:nvSpPr>
      <dsp:spPr>
        <a:xfrm>
          <a:off x="3048250" y="1888785"/>
          <a:ext cx="2696199" cy="3067568"/>
        </a:xfrm>
        <a:prstGeom prst="rect">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ts val="0"/>
            </a:spcAft>
            <a:buNone/>
          </a:pPr>
          <a:r>
            <a:rPr lang="en-US" sz="2400" kern="1200" dirty="0">
              <a:solidFill>
                <a:schemeClr val="tx1">
                  <a:lumMod val="75000"/>
                </a:schemeClr>
              </a:solidFill>
            </a:rPr>
            <a:t>Test development </a:t>
          </a:r>
        </a:p>
        <a:p>
          <a:pPr marL="0" lvl="0" indent="0" algn="ctr" defTabSz="1066800">
            <a:lnSpc>
              <a:spcPct val="90000"/>
            </a:lnSpc>
            <a:spcBef>
              <a:spcPct val="0"/>
            </a:spcBef>
            <a:spcAft>
              <a:spcPts val="0"/>
            </a:spcAft>
            <a:buNone/>
          </a:pPr>
          <a:r>
            <a:rPr lang="en-US" sz="2400" kern="1200" dirty="0">
              <a:solidFill>
                <a:schemeClr val="tx1">
                  <a:lumMod val="75000"/>
                </a:schemeClr>
              </a:solidFill>
            </a:rPr>
            <a:t>and administration</a:t>
          </a:r>
        </a:p>
      </dsp:txBody>
      <dsp:txXfrm>
        <a:off x="3048250" y="1888785"/>
        <a:ext cx="2696199" cy="3067568"/>
      </dsp:txXfrm>
    </dsp:sp>
    <dsp:sp modelId="{D0DF140F-7183-0542-B1AE-BBCFCC424A01}">
      <dsp:nvSpPr>
        <dsp:cNvPr id="0" name=""/>
        <dsp:cNvSpPr/>
      </dsp:nvSpPr>
      <dsp:spPr>
        <a:xfrm>
          <a:off x="6014069" y="1888785"/>
          <a:ext cx="2696199" cy="3067568"/>
        </a:xfrm>
        <a:prstGeom prst="rect">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ts val="0"/>
            </a:spcAft>
            <a:buNone/>
          </a:pPr>
          <a:r>
            <a:rPr lang="en-US" sz="2400" kern="1200" dirty="0">
              <a:solidFill>
                <a:schemeClr val="tx1">
                  <a:lumMod val="75000"/>
                </a:schemeClr>
              </a:solidFill>
            </a:rPr>
            <a:t>Pre-service admission</a:t>
          </a:r>
        </a:p>
        <a:p>
          <a:pPr marL="0" lvl="0" indent="0" algn="ctr" defTabSz="1066800">
            <a:lnSpc>
              <a:spcPct val="90000"/>
            </a:lnSpc>
            <a:spcBef>
              <a:spcPct val="0"/>
            </a:spcBef>
            <a:spcAft>
              <a:spcPts val="0"/>
            </a:spcAft>
            <a:buNone/>
          </a:pPr>
          <a:endParaRPr lang="en-US" sz="2400" kern="1200" dirty="0">
            <a:solidFill>
              <a:schemeClr val="tx1">
                <a:lumMod val="75000"/>
              </a:schemeClr>
            </a:solidFill>
          </a:endParaRPr>
        </a:p>
        <a:p>
          <a:pPr marL="0" lvl="0" indent="0" algn="ctr" defTabSz="1066800">
            <a:lnSpc>
              <a:spcPct val="90000"/>
            </a:lnSpc>
            <a:spcBef>
              <a:spcPct val="0"/>
            </a:spcBef>
            <a:spcAft>
              <a:spcPts val="0"/>
            </a:spcAft>
            <a:buNone/>
          </a:pPr>
          <a:r>
            <a:rPr lang="en-US" sz="2400" kern="1200" dirty="0">
              <a:solidFill>
                <a:schemeClr val="tx1">
                  <a:lumMod val="75000"/>
                </a:schemeClr>
              </a:solidFill>
            </a:rPr>
            <a:t>In-service</a:t>
          </a:r>
        </a:p>
        <a:p>
          <a:pPr marL="0" lvl="0" indent="0" algn="ctr" defTabSz="1066800">
            <a:lnSpc>
              <a:spcPct val="90000"/>
            </a:lnSpc>
            <a:spcBef>
              <a:spcPct val="0"/>
            </a:spcBef>
            <a:spcAft>
              <a:spcPts val="0"/>
            </a:spcAft>
            <a:buNone/>
          </a:pPr>
          <a:r>
            <a:rPr lang="en-US" sz="2400" kern="1200" dirty="0">
              <a:solidFill>
                <a:schemeClr val="tx1">
                  <a:lumMod val="75000"/>
                </a:schemeClr>
              </a:solidFill>
            </a:rPr>
            <a:t>development</a:t>
          </a:r>
        </a:p>
      </dsp:txBody>
      <dsp:txXfrm>
        <a:off x="6014069" y="1888785"/>
        <a:ext cx="2696199" cy="306756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4D75A8-F0A5-4141-9726-A399A659A4A4}">
      <dsp:nvSpPr>
        <dsp:cNvPr id="0" name=""/>
        <dsp:cNvSpPr/>
      </dsp:nvSpPr>
      <dsp:spPr>
        <a:xfrm>
          <a:off x="0" y="0"/>
          <a:ext cx="7473795" cy="1487340"/>
        </a:xfrm>
        <a:prstGeom prst="roundRect">
          <a:avLst>
            <a:gd name="adj" fmla="val 10000"/>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PRC data for the past 16 LET instances encoded, tallied</a:t>
          </a:r>
        </a:p>
      </dsp:txBody>
      <dsp:txXfrm>
        <a:off x="43563" y="43563"/>
        <a:ext cx="5868838" cy="1400214"/>
      </dsp:txXfrm>
    </dsp:sp>
    <dsp:sp modelId="{CF53D819-C134-DE4A-B17F-198ECA73FAA1}">
      <dsp:nvSpPr>
        <dsp:cNvPr id="0" name=""/>
        <dsp:cNvSpPr/>
      </dsp:nvSpPr>
      <dsp:spPr>
        <a:xfrm>
          <a:off x="659452" y="1735230"/>
          <a:ext cx="7473795" cy="1487340"/>
        </a:xfrm>
        <a:prstGeom prst="roundRect">
          <a:avLst>
            <a:gd name="adj" fmla="val 10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TEIs sorted: number of takers, passing rate, name </a:t>
          </a:r>
        </a:p>
      </dsp:txBody>
      <dsp:txXfrm>
        <a:off x="703015" y="1778793"/>
        <a:ext cx="5760445" cy="1400214"/>
      </dsp:txXfrm>
    </dsp:sp>
    <dsp:sp modelId="{29F35F26-361A-E84A-AE14-82A6C122C009}">
      <dsp:nvSpPr>
        <dsp:cNvPr id="0" name=""/>
        <dsp:cNvSpPr/>
      </dsp:nvSpPr>
      <dsp:spPr>
        <a:xfrm>
          <a:off x="1318904" y="3470460"/>
          <a:ext cx="7473795" cy="1487340"/>
        </a:xfrm>
        <a:prstGeom prst="roundRect">
          <a:avLst>
            <a:gd name="adj" fmla="val 10000"/>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Results interpreted, conclusions drawn</a:t>
          </a:r>
        </a:p>
      </dsp:txBody>
      <dsp:txXfrm>
        <a:off x="1362467" y="3514023"/>
        <a:ext cx="5760445" cy="1400214"/>
      </dsp:txXfrm>
    </dsp:sp>
    <dsp:sp modelId="{EEB6738D-2EAD-2E4E-8A67-EC40DBDA079B}">
      <dsp:nvSpPr>
        <dsp:cNvPr id="0" name=""/>
        <dsp:cNvSpPr/>
      </dsp:nvSpPr>
      <dsp:spPr>
        <a:xfrm>
          <a:off x="6507024" y="1127899"/>
          <a:ext cx="966771" cy="966771"/>
        </a:xfrm>
        <a:prstGeom prst="downArrow">
          <a:avLst>
            <a:gd name="adj1" fmla="val 55000"/>
            <a:gd name="adj2" fmla="val 45000"/>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endParaRPr lang="en-US" sz="3200" kern="1200"/>
        </a:p>
      </dsp:txBody>
      <dsp:txXfrm>
        <a:off x="6724547" y="1127899"/>
        <a:ext cx="531725" cy="727495"/>
      </dsp:txXfrm>
    </dsp:sp>
    <dsp:sp modelId="{4FA6807A-73D6-A141-8400-15C6FD243DCD}">
      <dsp:nvSpPr>
        <dsp:cNvPr id="0" name=""/>
        <dsp:cNvSpPr/>
      </dsp:nvSpPr>
      <dsp:spPr>
        <a:xfrm>
          <a:off x="7166476" y="2853213"/>
          <a:ext cx="966771" cy="966771"/>
        </a:xfrm>
        <a:prstGeom prst="downArrow">
          <a:avLst>
            <a:gd name="adj1" fmla="val 55000"/>
            <a:gd name="adj2" fmla="val 45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endParaRPr lang="en-US" sz="3200" kern="1200"/>
        </a:p>
      </dsp:txBody>
      <dsp:txXfrm>
        <a:off x="7383999" y="2853213"/>
        <a:ext cx="531725" cy="72749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B85B6F-30D1-2347-B86A-359577092BDB}">
      <dsp:nvSpPr>
        <dsp:cNvPr id="0" name=""/>
        <dsp:cNvSpPr/>
      </dsp:nvSpPr>
      <dsp:spPr>
        <a:xfrm>
          <a:off x="393267" y="801"/>
          <a:ext cx="3812459" cy="2287475"/>
        </a:xfrm>
        <a:prstGeom prst="rect">
          <a:avLst/>
        </a:prstGeom>
        <a:solidFill>
          <a:schemeClr val="tx1"/>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ts val="0"/>
            </a:spcAft>
            <a:buNone/>
          </a:pPr>
          <a:r>
            <a:rPr lang="en-US" sz="2800" kern="1200" dirty="0"/>
            <a:t>Dismal overall </a:t>
          </a:r>
        </a:p>
        <a:p>
          <a:pPr marL="0" lvl="0" indent="0" algn="ctr" defTabSz="1244600">
            <a:lnSpc>
              <a:spcPct val="90000"/>
            </a:lnSpc>
            <a:spcBef>
              <a:spcPct val="0"/>
            </a:spcBef>
            <a:spcAft>
              <a:spcPts val="0"/>
            </a:spcAft>
            <a:buNone/>
          </a:pPr>
          <a:r>
            <a:rPr lang="en-US" sz="2800" kern="1200" dirty="0"/>
            <a:t>LET performance</a:t>
          </a:r>
        </a:p>
      </dsp:txBody>
      <dsp:txXfrm>
        <a:off x="393267" y="801"/>
        <a:ext cx="3812459" cy="2287475"/>
      </dsp:txXfrm>
    </dsp:sp>
    <dsp:sp modelId="{08A608B2-2579-7A4E-9E54-4EE33B9D300E}">
      <dsp:nvSpPr>
        <dsp:cNvPr id="0" name=""/>
        <dsp:cNvSpPr/>
      </dsp:nvSpPr>
      <dsp:spPr>
        <a:xfrm>
          <a:off x="4586972" y="801"/>
          <a:ext cx="3812459" cy="2287475"/>
        </a:xfrm>
        <a:prstGeom prst="rect">
          <a:avLst/>
        </a:prstGeom>
        <a:solidFill>
          <a:schemeClr val="tx1"/>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ts val="0"/>
            </a:spcAft>
            <a:buNone/>
          </a:pPr>
          <a:r>
            <a:rPr lang="en-US" sz="2800" kern="1200" dirty="0"/>
            <a:t>Significant </a:t>
          </a:r>
        </a:p>
        <a:p>
          <a:pPr marL="0" lvl="0" indent="0" algn="ctr" defTabSz="1244600">
            <a:lnSpc>
              <a:spcPct val="90000"/>
            </a:lnSpc>
            <a:spcBef>
              <a:spcPct val="0"/>
            </a:spcBef>
            <a:spcAft>
              <a:spcPts val="0"/>
            </a:spcAft>
            <a:buNone/>
          </a:pPr>
          <a:r>
            <a:rPr lang="en-US" sz="2800" kern="1200" dirty="0"/>
            <a:t>regional disparities</a:t>
          </a:r>
        </a:p>
      </dsp:txBody>
      <dsp:txXfrm>
        <a:off x="4586972" y="801"/>
        <a:ext cx="3812459" cy="2287475"/>
      </dsp:txXfrm>
    </dsp:sp>
    <dsp:sp modelId="{D0DF140F-7183-0542-B1AE-BBCFCC424A01}">
      <dsp:nvSpPr>
        <dsp:cNvPr id="0" name=""/>
        <dsp:cNvSpPr/>
      </dsp:nvSpPr>
      <dsp:spPr>
        <a:xfrm>
          <a:off x="393267" y="2669522"/>
          <a:ext cx="3812459" cy="2287475"/>
        </a:xfrm>
        <a:prstGeom prst="rect">
          <a:avLst/>
        </a:prstGeom>
        <a:solidFill>
          <a:schemeClr val="tx1"/>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ts val="0"/>
            </a:spcAft>
            <a:buNone/>
          </a:pPr>
          <a:r>
            <a:rPr lang="en-US" sz="2800" kern="1200" dirty="0"/>
            <a:t>More graduates </a:t>
          </a:r>
        </a:p>
        <a:p>
          <a:pPr marL="0" lvl="0" indent="0" algn="ctr" defTabSz="1244600">
            <a:lnSpc>
              <a:spcPct val="90000"/>
            </a:lnSpc>
            <a:spcBef>
              <a:spcPct val="0"/>
            </a:spcBef>
            <a:spcAft>
              <a:spcPts val="0"/>
            </a:spcAft>
            <a:buNone/>
          </a:pPr>
          <a:r>
            <a:rPr lang="en-US" sz="2800" kern="1200" dirty="0"/>
            <a:t>falling behind</a:t>
          </a:r>
        </a:p>
      </dsp:txBody>
      <dsp:txXfrm>
        <a:off x="393267" y="2669522"/>
        <a:ext cx="3812459" cy="2287475"/>
      </dsp:txXfrm>
    </dsp:sp>
    <dsp:sp modelId="{B83166DA-6CD6-2E42-94A4-840B8E97F7E5}">
      <dsp:nvSpPr>
        <dsp:cNvPr id="0" name=""/>
        <dsp:cNvSpPr/>
      </dsp:nvSpPr>
      <dsp:spPr>
        <a:xfrm>
          <a:off x="4586972" y="2670324"/>
          <a:ext cx="3812459" cy="2287475"/>
        </a:xfrm>
        <a:prstGeom prst="rect">
          <a:avLst/>
        </a:prstGeom>
        <a:solidFill>
          <a:schemeClr val="tx1"/>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ts val="0"/>
            </a:spcAft>
            <a:buNone/>
          </a:pPr>
          <a:r>
            <a:rPr lang="en-US" sz="2800" kern="1200" dirty="0"/>
            <a:t>TEIs consistently</a:t>
          </a:r>
        </a:p>
        <a:p>
          <a:pPr marL="0" lvl="0" indent="0" algn="ctr" defTabSz="1244600">
            <a:lnSpc>
              <a:spcPct val="90000"/>
            </a:lnSpc>
            <a:spcBef>
              <a:spcPct val="0"/>
            </a:spcBef>
            <a:spcAft>
              <a:spcPts val="0"/>
            </a:spcAft>
            <a:buNone/>
          </a:pPr>
          <a:r>
            <a:rPr lang="en-US" sz="2800" kern="1200" dirty="0"/>
            <a:t>good </a:t>
          </a:r>
          <a:r>
            <a:rPr lang="en-US" sz="2800" kern="1200"/>
            <a:t>or bad</a:t>
          </a:r>
          <a:endParaRPr lang="en-US" sz="2800" kern="1200" dirty="0"/>
        </a:p>
      </dsp:txBody>
      <dsp:txXfrm>
        <a:off x="4586972" y="2670324"/>
        <a:ext cx="3812459" cy="228747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2F8E2C-997C-E046-A7C9-1C98876B59A4}">
      <dsp:nvSpPr>
        <dsp:cNvPr id="0" name=""/>
        <dsp:cNvSpPr/>
      </dsp:nvSpPr>
      <dsp:spPr>
        <a:xfrm>
          <a:off x="82431" y="1446"/>
          <a:ext cx="2696199" cy="1617719"/>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ts val="0"/>
            </a:spcAft>
            <a:buNone/>
          </a:pPr>
          <a:r>
            <a:rPr lang="en-US" sz="2800" kern="1200" dirty="0">
              <a:solidFill>
                <a:schemeClr val="tx1">
                  <a:lumMod val="75000"/>
                </a:schemeClr>
              </a:solidFill>
            </a:rPr>
            <a:t>Hold TEIs </a:t>
          </a:r>
        </a:p>
        <a:p>
          <a:pPr marL="0" lvl="0" indent="0" algn="ctr" defTabSz="1244600">
            <a:lnSpc>
              <a:spcPct val="90000"/>
            </a:lnSpc>
            <a:spcBef>
              <a:spcPct val="0"/>
            </a:spcBef>
            <a:spcAft>
              <a:spcPts val="0"/>
            </a:spcAft>
            <a:buNone/>
          </a:pPr>
          <a:r>
            <a:rPr lang="en-US" sz="2800" kern="1200" dirty="0">
              <a:solidFill>
                <a:schemeClr val="tx1">
                  <a:lumMod val="75000"/>
                </a:schemeClr>
              </a:solidFill>
            </a:rPr>
            <a:t>accountable</a:t>
          </a:r>
        </a:p>
      </dsp:txBody>
      <dsp:txXfrm>
        <a:off x="82431" y="1446"/>
        <a:ext cx="2696199" cy="1617719"/>
      </dsp:txXfrm>
    </dsp:sp>
    <dsp:sp modelId="{356404FB-6DF7-3248-8136-C3DDBF7491C9}">
      <dsp:nvSpPr>
        <dsp:cNvPr id="0" name=""/>
        <dsp:cNvSpPr/>
      </dsp:nvSpPr>
      <dsp:spPr>
        <a:xfrm>
          <a:off x="3048250" y="1446"/>
          <a:ext cx="2696199" cy="1617719"/>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ts val="0"/>
            </a:spcAft>
            <a:buNone/>
          </a:pPr>
          <a:r>
            <a:rPr lang="en-US" sz="2800" kern="1200" dirty="0">
              <a:solidFill>
                <a:schemeClr val="tx1">
                  <a:lumMod val="75000"/>
                </a:schemeClr>
              </a:solidFill>
            </a:rPr>
            <a:t>Revamp </a:t>
          </a:r>
        </a:p>
        <a:p>
          <a:pPr marL="0" lvl="0" indent="0" algn="ctr" defTabSz="1244600">
            <a:lnSpc>
              <a:spcPct val="90000"/>
            </a:lnSpc>
            <a:spcBef>
              <a:spcPct val="0"/>
            </a:spcBef>
            <a:spcAft>
              <a:spcPts val="0"/>
            </a:spcAft>
            <a:buNone/>
          </a:pPr>
          <a:r>
            <a:rPr lang="en-US" sz="2800" kern="1200" dirty="0">
              <a:solidFill>
                <a:schemeClr val="tx1">
                  <a:lumMod val="75000"/>
                </a:schemeClr>
              </a:solidFill>
            </a:rPr>
            <a:t>the LET</a:t>
          </a:r>
        </a:p>
      </dsp:txBody>
      <dsp:txXfrm>
        <a:off x="3048250" y="1446"/>
        <a:ext cx="2696199" cy="1617719"/>
      </dsp:txXfrm>
    </dsp:sp>
    <dsp:sp modelId="{8F01C637-1278-E946-AF8D-06AD7F4F2779}">
      <dsp:nvSpPr>
        <dsp:cNvPr id="0" name=""/>
        <dsp:cNvSpPr/>
      </dsp:nvSpPr>
      <dsp:spPr>
        <a:xfrm>
          <a:off x="6014069" y="1446"/>
          <a:ext cx="2696199" cy="1617719"/>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ts val="0"/>
            </a:spcAft>
            <a:buNone/>
          </a:pPr>
          <a:r>
            <a:rPr lang="en-US" sz="2800" kern="1200" dirty="0">
              <a:solidFill>
                <a:schemeClr val="tx1">
                  <a:lumMod val="75000"/>
                </a:schemeClr>
              </a:solidFill>
            </a:rPr>
            <a:t>Rethink </a:t>
          </a:r>
        </a:p>
        <a:p>
          <a:pPr marL="0" lvl="0" indent="0" algn="ctr" defTabSz="1244600">
            <a:lnSpc>
              <a:spcPct val="90000"/>
            </a:lnSpc>
            <a:spcBef>
              <a:spcPct val="0"/>
            </a:spcBef>
            <a:spcAft>
              <a:spcPts val="0"/>
            </a:spcAft>
            <a:buNone/>
          </a:pPr>
          <a:r>
            <a:rPr lang="en-US" sz="2800" kern="1200" dirty="0">
              <a:solidFill>
                <a:schemeClr val="tx1">
                  <a:lumMod val="75000"/>
                </a:schemeClr>
              </a:solidFill>
            </a:rPr>
            <a:t>teacher development</a:t>
          </a:r>
        </a:p>
      </dsp:txBody>
      <dsp:txXfrm>
        <a:off x="6014069" y="1446"/>
        <a:ext cx="2696199" cy="1617719"/>
      </dsp:txXfrm>
    </dsp:sp>
    <dsp:sp modelId="{7DDF43B6-7251-194F-8E53-CA2E2504BBE0}">
      <dsp:nvSpPr>
        <dsp:cNvPr id="0" name=""/>
        <dsp:cNvSpPr/>
      </dsp:nvSpPr>
      <dsp:spPr>
        <a:xfrm>
          <a:off x="82431" y="1888785"/>
          <a:ext cx="2696199" cy="3067568"/>
        </a:xfrm>
        <a:prstGeom prst="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ts val="0"/>
            </a:spcAft>
            <a:buNone/>
          </a:pPr>
          <a:r>
            <a:rPr lang="en-US" sz="2400" kern="1200" dirty="0">
              <a:solidFill>
                <a:schemeClr val="bg1"/>
              </a:solidFill>
            </a:rPr>
            <a:t>Sanctions </a:t>
          </a:r>
        </a:p>
        <a:p>
          <a:pPr marL="0" lvl="0" indent="0" algn="ctr" defTabSz="1066800">
            <a:lnSpc>
              <a:spcPct val="90000"/>
            </a:lnSpc>
            <a:spcBef>
              <a:spcPct val="0"/>
            </a:spcBef>
            <a:spcAft>
              <a:spcPts val="0"/>
            </a:spcAft>
            <a:buNone/>
          </a:pPr>
          <a:r>
            <a:rPr lang="en-US" sz="2400" kern="1200" dirty="0">
              <a:solidFill>
                <a:schemeClr val="bg1"/>
              </a:solidFill>
            </a:rPr>
            <a:t>for poor performance</a:t>
          </a:r>
        </a:p>
        <a:p>
          <a:pPr marL="0" lvl="0" indent="0" algn="ctr" defTabSz="1066800">
            <a:lnSpc>
              <a:spcPct val="90000"/>
            </a:lnSpc>
            <a:spcBef>
              <a:spcPct val="0"/>
            </a:spcBef>
            <a:spcAft>
              <a:spcPts val="0"/>
            </a:spcAft>
            <a:buNone/>
          </a:pPr>
          <a:endParaRPr lang="en-US" sz="2400" kern="1200" dirty="0">
            <a:solidFill>
              <a:schemeClr val="bg1"/>
            </a:solidFill>
          </a:endParaRPr>
        </a:p>
        <a:p>
          <a:pPr marL="0" lvl="0" indent="0" algn="ctr" defTabSz="1066800">
            <a:lnSpc>
              <a:spcPct val="90000"/>
            </a:lnSpc>
            <a:spcBef>
              <a:spcPct val="0"/>
            </a:spcBef>
            <a:spcAft>
              <a:spcPts val="0"/>
            </a:spcAft>
            <a:buNone/>
          </a:pPr>
          <a:r>
            <a:rPr lang="en-US" sz="2400" kern="1200" dirty="0">
              <a:solidFill>
                <a:schemeClr val="bg1"/>
              </a:solidFill>
            </a:rPr>
            <a:t>Funding </a:t>
          </a:r>
        </a:p>
        <a:p>
          <a:pPr marL="0" lvl="0" indent="0" algn="ctr" defTabSz="1066800">
            <a:lnSpc>
              <a:spcPct val="90000"/>
            </a:lnSpc>
            <a:spcBef>
              <a:spcPct val="0"/>
            </a:spcBef>
            <a:spcAft>
              <a:spcPts val="0"/>
            </a:spcAft>
            <a:buNone/>
          </a:pPr>
          <a:r>
            <a:rPr lang="en-US" sz="2400" kern="1200" dirty="0">
              <a:solidFill>
                <a:schemeClr val="bg1"/>
              </a:solidFill>
            </a:rPr>
            <a:t>public TEIs</a:t>
          </a:r>
        </a:p>
      </dsp:txBody>
      <dsp:txXfrm>
        <a:off x="82431" y="1888785"/>
        <a:ext cx="2696199" cy="3067568"/>
      </dsp:txXfrm>
    </dsp:sp>
    <dsp:sp modelId="{08A608B2-2579-7A4E-9E54-4EE33B9D300E}">
      <dsp:nvSpPr>
        <dsp:cNvPr id="0" name=""/>
        <dsp:cNvSpPr/>
      </dsp:nvSpPr>
      <dsp:spPr>
        <a:xfrm>
          <a:off x="3048250" y="1888785"/>
          <a:ext cx="2696199" cy="3067568"/>
        </a:xfrm>
        <a:prstGeom prst="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ts val="0"/>
            </a:spcAft>
            <a:buNone/>
          </a:pPr>
          <a:r>
            <a:rPr lang="en-US" sz="2400" kern="1200" dirty="0">
              <a:solidFill>
                <a:schemeClr val="bg1"/>
              </a:solidFill>
            </a:rPr>
            <a:t>Test development </a:t>
          </a:r>
        </a:p>
        <a:p>
          <a:pPr marL="0" lvl="0" indent="0" algn="ctr" defTabSz="1066800">
            <a:lnSpc>
              <a:spcPct val="90000"/>
            </a:lnSpc>
            <a:spcBef>
              <a:spcPct val="0"/>
            </a:spcBef>
            <a:spcAft>
              <a:spcPts val="0"/>
            </a:spcAft>
            <a:buNone/>
          </a:pPr>
          <a:r>
            <a:rPr lang="en-US" sz="2400" kern="1200" dirty="0">
              <a:solidFill>
                <a:schemeClr val="bg1"/>
              </a:solidFill>
            </a:rPr>
            <a:t>and administration</a:t>
          </a:r>
        </a:p>
      </dsp:txBody>
      <dsp:txXfrm>
        <a:off x="3048250" y="1888785"/>
        <a:ext cx="2696199" cy="3067568"/>
      </dsp:txXfrm>
    </dsp:sp>
    <dsp:sp modelId="{D0DF140F-7183-0542-B1AE-BBCFCC424A01}">
      <dsp:nvSpPr>
        <dsp:cNvPr id="0" name=""/>
        <dsp:cNvSpPr/>
      </dsp:nvSpPr>
      <dsp:spPr>
        <a:xfrm>
          <a:off x="6014069" y="1888785"/>
          <a:ext cx="2696199" cy="3067568"/>
        </a:xfrm>
        <a:prstGeom prst="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ts val="0"/>
            </a:spcAft>
            <a:buNone/>
          </a:pPr>
          <a:r>
            <a:rPr lang="en-US" sz="2400" kern="1200" dirty="0">
              <a:solidFill>
                <a:schemeClr val="bg1"/>
              </a:solidFill>
            </a:rPr>
            <a:t>Pre-service: </a:t>
          </a:r>
        </a:p>
        <a:p>
          <a:pPr marL="0" lvl="0" indent="0" algn="ctr" defTabSz="1066800">
            <a:lnSpc>
              <a:spcPct val="90000"/>
            </a:lnSpc>
            <a:spcBef>
              <a:spcPct val="0"/>
            </a:spcBef>
            <a:spcAft>
              <a:spcPts val="0"/>
            </a:spcAft>
            <a:buNone/>
          </a:pPr>
          <a:r>
            <a:rPr lang="en-US" sz="2400" kern="1200" dirty="0">
              <a:solidFill>
                <a:schemeClr val="bg1"/>
              </a:solidFill>
            </a:rPr>
            <a:t>TEI admission</a:t>
          </a:r>
        </a:p>
        <a:p>
          <a:pPr marL="0" lvl="0" indent="0" algn="ctr" defTabSz="1066800">
            <a:lnSpc>
              <a:spcPct val="90000"/>
            </a:lnSpc>
            <a:spcBef>
              <a:spcPct val="0"/>
            </a:spcBef>
            <a:spcAft>
              <a:spcPts val="0"/>
            </a:spcAft>
            <a:buNone/>
          </a:pPr>
          <a:endParaRPr lang="en-US" sz="2400" kern="1200" dirty="0">
            <a:solidFill>
              <a:schemeClr val="bg1"/>
            </a:solidFill>
          </a:endParaRPr>
        </a:p>
        <a:p>
          <a:pPr marL="0" lvl="0" indent="0" algn="ctr" defTabSz="1066800">
            <a:lnSpc>
              <a:spcPct val="90000"/>
            </a:lnSpc>
            <a:spcBef>
              <a:spcPct val="0"/>
            </a:spcBef>
            <a:spcAft>
              <a:spcPts val="0"/>
            </a:spcAft>
            <a:buNone/>
          </a:pPr>
          <a:r>
            <a:rPr lang="en-US" sz="2400" kern="1200" dirty="0">
              <a:solidFill>
                <a:schemeClr val="bg1"/>
              </a:solidFill>
            </a:rPr>
            <a:t>In-service:</a:t>
          </a:r>
        </a:p>
        <a:p>
          <a:pPr marL="0" lvl="0" indent="0" algn="ctr" defTabSz="1066800">
            <a:lnSpc>
              <a:spcPct val="90000"/>
            </a:lnSpc>
            <a:spcBef>
              <a:spcPct val="0"/>
            </a:spcBef>
            <a:spcAft>
              <a:spcPts val="0"/>
            </a:spcAft>
            <a:buNone/>
          </a:pPr>
          <a:r>
            <a:rPr lang="en-US" sz="2400" kern="1200" dirty="0">
              <a:solidFill>
                <a:schemeClr val="bg1"/>
              </a:solidFill>
            </a:rPr>
            <a:t>Professional development</a:t>
          </a:r>
        </a:p>
      </dsp:txBody>
      <dsp:txXfrm>
        <a:off x="6014069" y="1888785"/>
        <a:ext cx="2696199" cy="306756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2F8E2C-997C-E046-A7C9-1C98876B59A4}">
      <dsp:nvSpPr>
        <dsp:cNvPr id="0" name=""/>
        <dsp:cNvSpPr/>
      </dsp:nvSpPr>
      <dsp:spPr>
        <a:xfrm>
          <a:off x="82431" y="1446"/>
          <a:ext cx="2696199" cy="1617719"/>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ts val="0"/>
            </a:spcAft>
            <a:buNone/>
          </a:pPr>
          <a:r>
            <a:rPr lang="en-US" sz="2800" kern="1200" dirty="0">
              <a:solidFill>
                <a:schemeClr val="tx1">
                  <a:lumMod val="75000"/>
                </a:schemeClr>
              </a:solidFill>
            </a:rPr>
            <a:t>Hold TEIs </a:t>
          </a:r>
        </a:p>
        <a:p>
          <a:pPr marL="0" lvl="0" indent="0" algn="ctr" defTabSz="1244600">
            <a:lnSpc>
              <a:spcPct val="90000"/>
            </a:lnSpc>
            <a:spcBef>
              <a:spcPct val="0"/>
            </a:spcBef>
            <a:spcAft>
              <a:spcPts val="0"/>
            </a:spcAft>
            <a:buNone/>
          </a:pPr>
          <a:r>
            <a:rPr lang="en-US" sz="2800" kern="1200" dirty="0">
              <a:solidFill>
                <a:schemeClr val="tx1">
                  <a:lumMod val="75000"/>
                </a:schemeClr>
              </a:solidFill>
            </a:rPr>
            <a:t>accountable</a:t>
          </a:r>
        </a:p>
      </dsp:txBody>
      <dsp:txXfrm>
        <a:off x="82431" y="1446"/>
        <a:ext cx="2696199" cy="1617719"/>
      </dsp:txXfrm>
    </dsp:sp>
    <dsp:sp modelId="{356404FB-6DF7-3248-8136-C3DDBF7491C9}">
      <dsp:nvSpPr>
        <dsp:cNvPr id="0" name=""/>
        <dsp:cNvSpPr/>
      </dsp:nvSpPr>
      <dsp:spPr>
        <a:xfrm>
          <a:off x="3048250" y="1446"/>
          <a:ext cx="2696199" cy="1617719"/>
        </a:xfrm>
        <a:prstGeom prst="rect">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ts val="0"/>
            </a:spcAft>
            <a:buNone/>
          </a:pPr>
          <a:r>
            <a:rPr lang="en-US" sz="2800" kern="1200" dirty="0">
              <a:solidFill>
                <a:schemeClr val="tx1">
                  <a:lumMod val="75000"/>
                </a:schemeClr>
              </a:solidFill>
            </a:rPr>
            <a:t>Revamp </a:t>
          </a:r>
        </a:p>
        <a:p>
          <a:pPr marL="0" lvl="0" indent="0" algn="ctr" defTabSz="1244600">
            <a:lnSpc>
              <a:spcPct val="90000"/>
            </a:lnSpc>
            <a:spcBef>
              <a:spcPct val="0"/>
            </a:spcBef>
            <a:spcAft>
              <a:spcPts val="0"/>
            </a:spcAft>
            <a:buNone/>
          </a:pPr>
          <a:r>
            <a:rPr lang="en-US" sz="2800" kern="1200" dirty="0">
              <a:solidFill>
                <a:schemeClr val="tx1">
                  <a:lumMod val="75000"/>
                </a:schemeClr>
              </a:solidFill>
            </a:rPr>
            <a:t>the LET</a:t>
          </a:r>
        </a:p>
      </dsp:txBody>
      <dsp:txXfrm>
        <a:off x="3048250" y="1446"/>
        <a:ext cx="2696199" cy="1617719"/>
      </dsp:txXfrm>
    </dsp:sp>
    <dsp:sp modelId="{8F01C637-1278-E946-AF8D-06AD7F4F2779}">
      <dsp:nvSpPr>
        <dsp:cNvPr id="0" name=""/>
        <dsp:cNvSpPr/>
      </dsp:nvSpPr>
      <dsp:spPr>
        <a:xfrm>
          <a:off x="6014069" y="1446"/>
          <a:ext cx="2696199" cy="1617719"/>
        </a:xfrm>
        <a:prstGeom prst="rect">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ts val="0"/>
            </a:spcAft>
            <a:buNone/>
          </a:pPr>
          <a:r>
            <a:rPr lang="en-US" sz="2800" kern="1200" dirty="0">
              <a:solidFill>
                <a:schemeClr val="tx1">
                  <a:lumMod val="75000"/>
                </a:schemeClr>
              </a:solidFill>
            </a:rPr>
            <a:t>Rethink </a:t>
          </a:r>
        </a:p>
        <a:p>
          <a:pPr marL="0" lvl="0" indent="0" algn="ctr" defTabSz="1244600">
            <a:lnSpc>
              <a:spcPct val="90000"/>
            </a:lnSpc>
            <a:spcBef>
              <a:spcPct val="0"/>
            </a:spcBef>
            <a:spcAft>
              <a:spcPts val="0"/>
            </a:spcAft>
            <a:buNone/>
          </a:pPr>
          <a:r>
            <a:rPr lang="en-US" sz="2800" kern="1200" dirty="0">
              <a:solidFill>
                <a:schemeClr val="tx1">
                  <a:lumMod val="75000"/>
                </a:schemeClr>
              </a:solidFill>
            </a:rPr>
            <a:t>teacher development</a:t>
          </a:r>
        </a:p>
      </dsp:txBody>
      <dsp:txXfrm>
        <a:off x="6014069" y="1446"/>
        <a:ext cx="2696199" cy="1617719"/>
      </dsp:txXfrm>
    </dsp:sp>
    <dsp:sp modelId="{7DDF43B6-7251-194F-8E53-CA2E2504BBE0}">
      <dsp:nvSpPr>
        <dsp:cNvPr id="0" name=""/>
        <dsp:cNvSpPr/>
      </dsp:nvSpPr>
      <dsp:spPr>
        <a:xfrm>
          <a:off x="82431" y="1888785"/>
          <a:ext cx="2696199" cy="3067568"/>
        </a:xfrm>
        <a:prstGeom prst="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ts val="0"/>
            </a:spcAft>
            <a:buNone/>
          </a:pPr>
          <a:r>
            <a:rPr lang="en-US" sz="2000" kern="1200" dirty="0">
              <a:solidFill>
                <a:schemeClr val="tx1">
                  <a:lumMod val="75000"/>
                </a:schemeClr>
              </a:solidFill>
            </a:rPr>
            <a:t>Close down consistently </a:t>
          </a:r>
        </a:p>
        <a:p>
          <a:pPr marL="0" lvl="0" indent="0" algn="ctr" defTabSz="889000">
            <a:lnSpc>
              <a:spcPct val="90000"/>
            </a:lnSpc>
            <a:spcBef>
              <a:spcPct val="0"/>
            </a:spcBef>
            <a:spcAft>
              <a:spcPts val="0"/>
            </a:spcAft>
            <a:buNone/>
          </a:pPr>
          <a:r>
            <a:rPr lang="en-US" sz="2000" kern="1200" dirty="0">
              <a:solidFill>
                <a:schemeClr val="tx1">
                  <a:lumMod val="75000"/>
                </a:schemeClr>
              </a:solidFill>
            </a:rPr>
            <a:t>non-performing TEIs</a:t>
          </a:r>
        </a:p>
        <a:p>
          <a:pPr marL="0" lvl="0" indent="0" algn="ctr" defTabSz="889000">
            <a:lnSpc>
              <a:spcPct val="90000"/>
            </a:lnSpc>
            <a:spcBef>
              <a:spcPct val="0"/>
            </a:spcBef>
            <a:spcAft>
              <a:spcPts val="0"/>
            </a:spcAft>
            <a:buNone/>
          </a:pPr>
          <a:endParaRPr lang="en-US" sz="2000" kern="1200" dirty="0">
            <a:solidFill>
              <a:schemeClr val="tx1">
                <a:lumMod val="75000"/>
              </a:schemeClr>
            </a:solidFill>
          </a:endParaRPr>
        </a:p>
        <a:p>
          <a:pPr marL="0" lvl="0" indent="0" algn="ctr" defTabSz="889000">
            <a:lnSpc>
              <a:spcPct val="90000"/>
            </a:lnSpc>
            <a:spcBef>
              <a:spcPct val="0"/>
            </a:spcBef>
            <a:spcAft>
              <a:spcPts val="0"/>
            </a:spcAft>
            <a:buNone/>
          </a:pPr>
          <a:r>
            <a:rPr lang="en-US" sz="2000" kern="1200" dirty="0">
              <a:solidFill>
                <a:schemeClr val="tx1">
                  <a:lumMod val="75000"/>
                </a:schemeClr>
              </a:solidFill>
            </a:rPr>
            <a:t>Fund public TEIs </a:t>
          </a:r>
        </a:p>
        <a:p>
          <a:pPr marL="0" lvl="0" indent="0" algn="ctr" defTabSz="889000">
            <a:lnSpc>
              <a:spcPct val="90000"/>
            </a:lnSpc>
            <a:spcBef>
              <a:spcPct val="0"/>
            </a:spcBef>
            <a:spcAft>
              <a:spcPts val="0"/>
            </a:spcAft>
            <a:buNone/>
          </a:pPr>
          <a:r>
            <a:rPr lang="en-US" sz="2000" kern="1200" dirty="0">
              <a:solidFill>
                <a:schemeClr val="tx1">
                  <a:lumMod val="75000"/>
                </a:schemeClr>
              </a:solidFill>
            </a:rPr>
            <a:t>based on LET performance</a:t>
          </a:r>
        </a:p>
      </dsp:txBody>
      <dsp:txXfrm>
        <a:off x="82431" y="1888785"/>
        <a:ext cx="2696199" cy="3067568"/>
      </dsp:txXfrm>
    </dsp:sp>
    <dsp:sp modelId="{08A608B2-2579-7A4E-9E54-4EE33B9D300E}">
      <dsp:nvSpPr>
        <dsp:cNvPr id="0" name=""/>
        <dsp:cNvSpPr/>
      </dsp:nvSpPr>
      <dsp:spPr>
        <a:xfrm>
          <a:off x="3048250" y="1888785"/>
          <a:ext cx="2696199" cy="3067568"/>
        </a:xfrm>
        <a:prstGeom prst="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ts val="0"/>
            </a:spcAft>
            <a:buNone/>
          </a:pPr>
          <a:r>
            <a:rPr lang="en-US" sz="2000" kern="1200" dirty="0">
              <a:solidFill>
                <a:schemeClr val="tx1">
                  <a:lumMod val="75000"/>
                </a:schemeClr>
              </a:solidFill>
            </a:rPr>
            <a:t>Scrutinize the LET: </a:t>
          </a:r>
        </a:p>
        <a:p>
          <a:pPr marL="0" lvl="0" indent="0" algn="ctr" defTabSz="889000">
            <a:lnSpc>
              <a:spcPct val="90000"/>
            </a:lnSpc>
            <a:spcBef>
              <a:spcPct val="0"/>
            </a:spcBef>
            <a:spcAft>
              <a:spcPts val="0"/>
            </a:spcAft>
            <a:buNone/>
          </a:pPr>
          <a:r>
            <a:rPr lang="en-US" sz="2000" kern="1200" dirty="0">
              <a:solidFill>
                <a:schemeClr val="tx1">
                  <a:lumMod val="75000"/>
                </a:schemeClr>
              </a:solidFill>
            </a:rPr>
            <a:t>validity testing, </a:t>
          </a:r>
        </a:p>
        <a:p>
          <a:pPr marL="0" lvl="0" indent="0" algn="ctr" defTabSz="889000">
            <a:lnSpc>
              <a:spcPct val="90000"/>
            </a:lnSpc>
            <a:spcBef>
              <a:spcPct val="0"/>
            </a:spcBef>
            <a:spcAft>
              <a:spcPts val="0"/>
            </a:spcAft>
            <a:buNone/>
          </a:pPr>
          <a:r>
            <a:rPr lang="en-US" sz="2000" kern="1200" dirty="0">
              <a:solidFill>
                <a:schemeClr val="tx1">
                  <a:lumMod val="75000"/>
                </a:schemeClr>
              </a:solidFill>
            </a:rPr>
            <a:t>item analysis </a:t>
          </a:r>
        </a:p>
        <a:p>
          <a:pPr marL="0" lvl="0" indent="0" algn="ctr" defTabSz="889000">
            <a:lnSpc>
              <a:spcPct val="90000"/>
            </a:lnSpc>
            <a:spcBef>
              <a:spcPct val="0"/>
            </a:spcBef>
            <a:spcAft>
              <a:spcPts val="0"/>
            </a:spcAft>
            <a:buNone/>
          </a:pPr>
          <a:endParaRPr lang="en-US" sz="2000" kern="1200" dirty="0">
            <a:solidFill>
              <a:schemeClr val="tx1">
                <a:lumMod val="75000"/>
              </a:schemeClr>
            </a:solidFill>
          </a:endParaRPr>
        </a:p>
        <a:p>
          <a:pPr marL="0" lvl="0" indent="0" algn="ctr" defTabSz="889000">
            <a:lnSpc>
              <a:spcPct val="90000"/>
            </a:lnSpc>
            <a:spcBef>
              <a:spcPct val="0"/>
            </a:spcBef>
            <a:spcAft>
              <a:spcPts val="0"/>
            </a:spcAft>
            <a:buNone/>
          </a:pPr>
          <a:r>
            <a:rPr lang="en-US" sz="2000" kern="1200" dirty="0">
              <a:solidFill>
                <a:schemeClr val="tx1">
                  <a:lumMod val="75000"/>
                </a:schemeClr>
              </a:solidFill>
            </a:rPr>
            <a:t>Involve TEIs </a:t>
          </a:r>
        </a:p>
        <a:p>
          <a:pPr marL="0" lvl="0" indent="0" algn="ctr" defTabSz="889000">
            <a:lnSpc>
              <a:spcPct val="90000"/>
            </a:lnSpc>
            <a:spcBef>
              <a:spcPct val="0"/>
            </a:spcBef>
            <a:spcAft>
              <a:spcPts val="0"/>
            </a:spcAft>
            <a:buNone/>
          </a:pPr>
          <a:r>
            <a:rPr lang="en-US" sz="2000" kern="1200" dirty="0">
              <a:solidFill>
                <a:schemeClr val="tx1">
                  <a:lumMod val="75000"/>
                </a:schemeClr>
              </a:solidFill>
            </a:rPr>
            <a:t>in test development </a:t>
          </a:r>
        </a:p>
        <a:p>
          <a:pPr marL="0" lvl="0" indent="0" algn="ctr" defTabSz="889000">
            <a:lnSpc>
              <a:spcPct val="90000"/>
            </a:lnSpc>
            <a:spcBef>
              <a:spcPct val="0"/>
            </a:spcBef>
            <a:spcAft>
              <a:spcPts val="0"/>
            </a:spcAft>
            <a:buNone/>
          </a:pPr>
          <a:endParaRPr lang="en-US" sz="2000" kern="1200" dirty="0">
            <a:solidFill>
              <a:schemeClr val="tx1">
                <a:lumMod val="75000"/>
              </a:schemeClr>
            </a:solidFill>
          </a:endParaRPr>
        </a:p>
        <a:p>
          <a:pPr marL="0" lvl="0" indent="0" algn="ctr" defTabSz="889000">
            <a:lnSpc>
              <a:spcPct val="90000"/>
            </a:lnSpc>
            <a:spcBef>
              <a:spcPct val="0"/>
            </a:spcBef>
            <a:spcAft>
              <a:spcPts val="0"/>
            </a:spcAft>
            <a:buNone/>
          </a:pPr>
          <a:r>
            <a:rPr lang="en-US" sz="2000" kern="1200" dirty="0">
              <a:solidFill>
                <a:schemeClr val="tx1">
                  <a:lumMod val="75000"/>
                </a:schemeClr>
              </a:solidFill>
            </a:rPr>
            <a:t>Revive the three-strike </a:t>
          </a:r>
        </a:p>
        <a:p>
          <a:pPr marL="0" lvl="0" indent="0" algn="ctr" defTabSz="889000">
            <a:lnSpc>
              <a:spcPct val="90000"/>
            </a:lnSpc>
            <a:spcBef>
              <a:spcPct val="0"/>
            </a:spcBef>
            <a:spcAft>
              <a:spcPts val="0"/>
            </a:spcAft>
            <a:buNone/>
          </a:pPr>
          <a:r>
            <a:rPr lang="en-US" sz="2000" kern="1200" dirty="0">
              <a:solidFill>
                <a:schemeClr val="tx1">
                  <a:lumMod val="75000"/>
                </a:schemeClr>
              </a:solidFill>
            </a:rPr>
            <a:t>test-taking rule</a:t>
          </a:r>
        </a:p>
      </dsp:txBody>
      <dsp:txXfrm>
        <a:off x="3048250" y="1888785"/>
        <a:ext cx="2696199" cy="3067568"/>
      </dsp:txXfrm>
    </dsp:sp>
    <dsp:sp modelId="{D0DF140F-7183-0542-B1AE-BBCFCC424A01}">
      <dsp:nvSpPr>
        <dsp:cNvPr id="0" name=""/>
        <dsp:cNvSpPr/>
      </dsp:nvSpPr>
      <dsp:spPr>
        <a:xfrm>
          <a:off x="6014069" y="1888785"/>
          <a:ext cx="2696199" cy="3067568"/>
        </a:xfrm>
        <a:prstGeom prst="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ts val="0"/>
            </a:spcAft>
            <a:buNone/>
          </a:pPr>
          <a:r>
            <a:rPr lang="en-US" sz="2000" kern="1200" dirty="0">
              <a:solidFill>
                <a:schemeClr val="tx1">
                  <a:lumMod val="75000"/>
                </a:schemeClr>
              </a:solidFill>
            </a:rPr>
            <a:t>Limit TEI admission </a:t>
          </a:r>
        </a:p>
        <a:p>
          <a:pPr marL="0" lvl="0" indent="0" algn="ctr" defTabSz="889000">
            <a:lnSpc>
              <a:spcPct val="90000"/>
            </a:lnSpc>
            <a:spcBef>
              <a:spcPct val="0"/>
            </a:spcBef>
            <a:spcAft>
              <a:spcPts val="0"/>
            </a:spcAft>
            <a:buNone/>
          </a:pPr>
          <a:r>
            <a:rPr lang="en-US" sz="2000" kern="1200" dirty="0">
              <a:solidFill>
                <a:schemeClr val="tx1">
                  <a:lumMod val="75000"/>
                </a:schemeClr>
              </a:solidFill>
            </a:rPr>
            <a:t>to top 20% </a:t>
          </a:r>
        </a:p>
        <a:p>
          <a:pPr marL="0" lvl="0" indent="0" algn="ctr" defTabSz="889000">
            <a:lnSpc>
              <a:spcPct val="90000"/>
            </a:lnSpc>
            <a:spcBef>
              <a:spcPct val="0"/>
            </a:spcBef>
            <a:spcAft>
              <a:spcPts val="0"/>
            </a:spcAft>
            <a:buNone/>
          </a:pPr>
          <a:r>
            <a:rPr lang="en-US" sz="2000" kern="1200" dirty="0">
              <a:solidFill>
                <a:schemeClr val="tx1">
                  <a:lumMod val="75000"/>
                </a:schemeClr>
              </a:solidFill>
            </a:rPr>
            <a:t>of graduating </a:t>
          </a:r>
        </a:p>
        <a:p>
          <a:pPr marL="0" lvl="0" indent="0" algn="ctr" defTabSz="889000">
            <a:lnSpc>
              <a:spcPct val="90000"/>
            </a:lnSpc>
            <a:spcBef>
              <a:spcPct val="0"/>
            </a:spcBef>
            <a:spcAft>
              <a:spcPts val="0"/>
            </a:spcAft>
            <a:buNone/>
          </a:pPr>
          <a:r>
            <a:rPr lang="en-US" sz="2000" kern="1200" dirty="0">
              <a:solidFill>
                <a:schemeClr val="tx1">
                  <a:lumMod val="75000"/>
                </a:schemeClr>
              </a:solidFill>
            </a:rPr>
            <a:t>high school batch</a:t>
          </a:r>
        </a:p>
        <a:p>
          <a:pPr marL="0" lvl="0" indent="0" algn="ctr" defTabSz="889000">
            <a:lnSpc>
              <a:spcPct val="90000"/>
            </a:lnSpc>
            <a:spcBef>
              <a:spcPct val="0"/>
            </a:spcBef>
            <a:spcAft>
              <a:spcPts val="0"/>
            </a:spcAft>
            <a:buNone/>
          </a:pPr>
          <a:endParaRPr lang="en-US" sz="2000" kern="1200" dirty="0">
            <a:solidFill>
              <a:schemeClr val="tx1">
                <a:lumMod val="75000"/>
              </a:schemeClr>
            </a:solidFill>
          </a:endParaRPr>
        </a:p>
        <a:p>
          <a:pPr marL="0" lvl="0" indent="0" algn="ctr" defTabSz="889000">
            <a:lnSpc>
              <a:spcPct val="90000"/>
            </a:lnSpc>
            <a:spcBef>
              <a:spcPct val="0"/>
            </a:spcBef>
            <a:spcAft>
              <a:spcPts val="0"/>
            </a:spcAft>
            <a:buNone/>
          </a:pPr>
          <a:r>
            <a:rPr lang="en-US" sz="2000" kern="1200" dirty="0">
              <a:solidFill>
                <a:schemeClr val="tx1">
                  <a:lumMod val="75000"/>
                </a:schemeClr>
              </a:solidFill>
            </a:rPr>
            <a:t>Consider portfolio-based certification</a:t>
          </a:r>
        </a:p>
      </dsp:txBody>
      <dsp:txXfrm>
        <a:off x="6014069" y="1888785"/>
        <a:ext cx="2696199" cy="306756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2F8E2C-997C-E046-A7C9-1C98876B59A4}">
      <dsp:nvSpPr>
        <dsp:cNvPr id="0" name=""/>
        <dsp:cNvSpPr/>
      </dsp:nvSpPr>
      <dsp:spPr>
        <a:xfrm>
          <a:off x="82431" y="1446"/>
          <a:ext cx="2696199" cy="1617719"/>
        </a:xfrm>
        <a:prstGeom prst="rect">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ts val="0"/>
            </a:spcAft>
            <a:buNone/>
          </a:pPr>
          <a:r>
            <a:rPr lang="en-US" sz="2800" kern="1200" dirty="0">
              <a:solidFill>
                <a:schemeClr val="tx1">
                  <a:lumMod val="75000"/>
                </a:schemeClr>
              </a:solidFill>
            </a:rPr>
            <a:t>Hold TEIs </a:t>
          </a:r>
        </a:p>
        <a:p>
          <a:pPr marL="0" lvl="0" indent="0" algn="ctr" defTabSz="1244600">
            <a:lnSpc>
              <a:spcPct val="90000"/>
            </a:lnSpc>
            <a:spcBef>
              <a:spcPct val="0"/>
            </a:spcBef>
            <a:spcAft>
              <a:spcPts val="0"/>
            </a:spcAft>
            <a:buNone/>
          </a:pPr>
          <a:r>
            <a:rPr lang="en-US" sz="2800" kern="1200" dirty="0">
              <a:solidFill>
                <a:schemeClr val="tx1">
                  <a:lumMod val="75000"/>
                </a:schemeClr>
              </a:solidFill>
            </a:rPr>
            <a:t>accountable</a:t>
          </a:r>
        </a:p>
      </dsp:txBody>
      <dsp:txXfrm>
        <a:off x="82431" y="1446"/>
        <a:ext cx="2696199" cy="1617719"/>
      </dsp:txXfrm>
    </dsp:sp>
    <dsp:sp modelId="{356404FB-6DF7-3248-8136-C3DDBF7491C9}">
      <dsp:nvSpPr>
        <dsp:cNvPr id="0" name=""/>
        <dsp:cNvSpPr/>
      </dsp:nvSpPr>
      <dsp:spPr>
        <a:xfrm>
          <a:off x="3048250" y="1446"/>
          <a:ext cx="2696199" cy="1617719"/>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ts val="0"/>
            </a:spcAft>
            <a:buNone/>
          </a:pPr>
          <a:r>
            <a:rPr lang="en-US" sz="2800" kern="1200" dirty="0">
              <a:solidFill>
                <a:schemeClr val="tx1">
                  <a:lumMod val="75000"/>
                </a:schemeClr>
              </a:solidFill>
            </a:rPr>
            <a:t>Revamp </a:t>
          </a:r>
        </a:p>
        <a:p>
          <a:pPr marL="0" lvl="0" indent="0" algn="ctr" defTabSz="1244600">
            <a:lnSpc>
              <a:spcPct val="90000"/>
            </a:lnSpc>
            <a:spcBef>
              <a:spcPct val="0"/>
            </a:spcBef>
            <a:spcAft>
              <a:spcPts val="0"/>
            </a:spcAft>
            <a:buNone/>
          </a:pPr>
          <a:r>
            <a:rPr lang="en-US" sz="2800" kern="1200" dirty="0">
              <a:solidFill>
                <a:schemeClr val="tx1">
                  <a:lumMod val="75000"/>
                </a:schemeClr>
              </a:solidFill>
            </a:rPr>
            <a:t>the LET</a:t>
          </a:r>
        </a:p>
      </dsp:txBody>
      <dsp:txXfrm>
        <a:off x="3048250" y="1446"/>
        <a:ext cx="2696199" cy="1617719"/>
      </dsp:txXfrm>
    </dsp:sp>
    <dsp:sp modelId="{8F01C637-1278-E946-AF8D-06AD7F4F2779}">
      <dsp:nvSpPr>
        <dsp:cNvPr id="0" name=""/>
        <dsp:cNvSpPr/>
      </dsp:nvSpPr>
      <dsp:spPr>
        <a:xfrm>
          <a:off x="6014069" y="1446"/>
          <a:ext cx="2696199" cy="1617719"/>
        </a:xfrm>
        <a:prstGeom prst="rect">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ts val="0"/>
            </a:spcAft>
            <a:buNone/>
          </a:pPr>
          <a:r>
            <a:rPr lang="en-US" sz="2800" kern="1200" dirty="0">
              <a:solidFill>
                <a:schemeClr val="tx1">
                  <a:lumMod val="75000"/>
                </a:schemeClr>
              </a:solidFill>
            </a:rPr>
            <a:t>Rethink </a:t>
          </a:r>
        </a:p>
        <a:p>
          <a:pPr marL="0" lvl="0" indent="0" algn="ctr" defTabSz="1244600">
            <a:lnSpc>
              <a:spcPct val="90000"/>
            </a:lnSpc>
            <a:spcBef>
              <a:spcPct val="0"/>
            </a:spcBef>
            <a:spcAft>
              <a:spcPts val="0"/>
            </a:spcAft>
            <a:buNone/>
          </a:pPr>
          <a:r>
            <a:rPr lang="en-US" sz="2800" kern="1200" dirty="0">
              <a:solidFill>
                <a:schemeClr val="tx1">
                  <a:lumMod val="75000"/>
                </a:schemeClr>
              </a:solidFill>
            </a:rPr>
            <a:t>teacher development</a:t>
          </a:r>
        </a:p>
      </dsp:txBody>
      <dsp:txXfrm>
        <a:off x="6014069" y="1446"/>
        <a:ext cx="2696199" cy="1617719"/>
      </dsp:txXfrm>
    </dsp:sp>
    <dsp:sp modelId="{7DDF43B6-7251-194F-8E53-CA2E2504BBE0}">
      <dsp:nvSpPr>
        <dsp:cNvPr id="0" name=""/>
        <dsp:cNvSpPr/>
      </dsp:nvSpPr>
      <dsp:spPr>
        <a:xfrm>
          <a:off x="82431" y="1888785"/>
          <a:ext cx="2696199" cy="3067568"/>
        </a:xfrm>
        <a:prstGeom prst="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ts val="0"/>
            </a:spcAft>
            <a:buNone/>
          </a:pPr>
          <a:r>
            <a:rPr lang="en-US" sz="2000" kern="1200" dirty="0">
              <a:solidFill>
                <a:schemeClr val="tx1">
                  <a:lumMod val="75000"/>
                </a:schemeClr>
              </a:solidFill>
            </a:rPr>
            <a:t>Close down consistently </a:t>
          </a:r>
        </a:p>
        <a:p>
          <a:pPr marL="0" lvl="0" indent="0" algn="ctr" defTabSz="889000">
            <a:lnSpc>
              <a:spcPct val="90000"/>
            </a:lnSpc>
            <a:spcBef>
              <a:spcPct val="0"/>
            </a:spcBef>
            <a:spcAft>
              <a:spcPts val="0"/>
            </a:spcAft>
            <a:buNone/>
          </a:pPr>
          <a:r>
            <a:rPr lang="en-US" sz="2000" kern="1200" dirty="0">
              <a:solidFill>
                <a:schemeClr val="tx1">
                  <a:lumMod val="75000"/>
                </a:schemeClr>
              </a:solidFill>
            </a:rPr>
            <a:t>non-performing TEIs</a:t>
          </a:r>
        </a:p>
        <a:p>
          <a:pPr marL="0" lvl="0" indent="0" algn="ctr" defTabSz="889000">
            <a:lnSpc>
              <a:spcPct val="90000"/>
            </a:lnSpc>
            <a:spcBef>
              <a:spcPct val="0"/>
            </a:spcBef>
            <a:spcAft>
              <a:spcPts val="0"/>
            </a:spcAft>
            <a:buNone/>
          </a:pPr>
          <a:endParaRPr lang="en-US" sz="2000" kern="1200" dirty="0">
            <a:solidFill>
              <a:schemeClr val="tx1">
                <a:lumMod val="75000"/>
              </a:schemeClr>
            </a:solidFill>
          </a:endParaRPr>
        </a:p>
        <a:p>
          <a:pPr marL="0" lvl="0" indent="0" algn="ctr" defTabSz="889000">
            <a:lnSpc>
              <a:spcPct val="90000"/>
            </a:lnSpc>
            <a:spcBef>
              <a:spcPct val="0"/>
            </a:spcBef>
            <a:spcAft>
              <a:spcPts val="0"/>
            </a:spcAft>
            <a:buNone/>
          </a:pPr>
          <a:r>
            <a:rPr lang="en-US" sz="2000" kern="1200" dirty="0">
              <a:solidFill>
                <a:schemeClr val="tx1">
                  <a:lumMod val="75000"/>
                </a:schemeClr>
              </a:solidFill>
            </a:rPr>
            <a:t>Fund public TEIs </a:t>
          </a:r>
        </a:p>
        <a:p>
          <a:pPr marL="0" lvl="0" indent="0" algn="ctr" defTabSz="889000">
            <a:lnSpc>
              <a:spcPct val="90000"/>
            </a:lnSpc>
            <a:spcBef>
              <a:spcPct val="0"/>
            </a:spcBef>
            <a:spcAft>
              <a:spcPts val="0"/>
            </a:spcAft>
            <a:buNone/>
          </a:pPr>
          <a:r>
            <a:rPr lang="en-US" sz="2000" kern="1200" dirty="0">
              <a:solidFill>
                <a:schemeClr val="tx1">
                  <a:lumMod val="75000"/>
                </a:schemeClr>
              </a:solidFill>
            </a:rPr>
            <a:t>based on LET performance</a:t>
          </a:r>
        </a:p>
      </dsp:txBody>
      <dsp:txXfrm>
        <a:off x="82431" y="1888785"/>
        <a:ext cx="2696199" cy="3067568"/>
      </dsp:txXfrm>
    </dsp:sp>
    <dsp:sp modelId="{08A608B2-2579-7A4E-9E54-4EE33B9D300E}">
      <dsp:nvSpPr>
        <dsp:cNvPr id="0" name=""/>
        <dsp:cNvSpPr/>
      </dsp:nvSpPr>
      <dsp:spPr>
        <a:xfrm>
          <a:off x="3048250" y="1888785"/>
          <a:ext cx="2696199" cy="3067568"/>
        </a:xfrm>
        <a:prstGeom prst="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ts val="0"/>
            </a:spcAft>
            <a:buNone/>
          </a:pPr>
          <a:r>
            <a:rPr lang="en-US" sz="2000" kern="1200" dirty="0">
              <a:solidFill>
                <a:schemeClr val="tx1">
                  <a:lumMod val="75000"/>
                </a:schemeClr>
              </a:solidFill>
            </a:rPr>
            <a:t>Scrutinize the LET: </a:t>
          </a:r>
        </a:p>
        <a:p>
          <a:pPr marL="0" lvl="0" indent="0" algn="ctr" defTabSz="889000">
            <a:lnSpc>
              <a:spcPct val="90000"/>
            </a:lnSpc>
            <a:spcBef>
              <a:spcPct val="0"/>
            </a:spcBef>
            <a:spcAft>
              <a:spcPts val="0"/>
            </a:spcAft>
            <a:buNone/>
          </a:pPr>
          <a:r>
            <a:rPr lang="en-US" sz="2000" kern="1200" dirty="0">
              <a:solidFill>
                <a:schemeClr val="tx1">
                  <a:lumMod val="75000"/>
                </a:schemeClr>
              </a:solidFill>
            </a:rPr>
            <a:t>validity testing, </a:t>
          </a:r>
        </a:p>
        <a:p>
          <a:pPr marL="0" lvl="0" indent="0" algn="ctr" defTabSz="889000">
            <a:lnSpc>
              <a:spcPct val="90000"/>
            </a:lnSpc>
            <a:spcBef>
              <a:spcPct val="0"/>
            </a:spcBef>
            <a:spcAft>
              <a:spcPts val="0"/>
            </a:spcAft>
            <a:buNone/>
          </a:pPr>
          <a:r>
            <a:rPr lang="en-US" sz="2000" kern="1200" dirty="0">
              <a:solidFill>
                <a:schemeClr val="tx1">
                  <a:lumMod val="75000"/>
                </a:schemeClr>
              </a:solidFill>
            </a:rPr>
            <a:t>item analysis </a:t>
          </a:r>
        </a:p>
        <a:p>
          <a:pPr marL="0" lvl="0" indent="0" algn="ctr" defTabSz="889000">
            <a:lnSpc>
              <a:spcPct val="90000"/>
            </a:lnSpc>
            <a:spcBef>
              <a:spcPct val="0"/>
            </a:spcBef>
            <a:spcAft>
              <a:spcPts val="0"/>
            </a:spcAft>
            <a:buNone/>
          </a:pPr>
          <a:endParaRPr lang="en-US" sz="2000" kern="1200" dirty="0">
            <a:solidFill>
              <a:schemeClr val="tx1">
                <a:lumMod val="75000"/>
              </a:schemeClr>
            </a:solidFill>
          </a:endParaRPr>
        </a:p>
        <a:p>
          <a:pPr marL="0" lvl="0" indent="0" algn="ctr" defTabSz="889000">
            <a:lnSpc>
              <a:spcPct val="90000"/>
            </a:lnSpc>
            <a:spcBef>
              <a:spcPct val="0"/>
            </a:spcBef>
            <a:spcAft>
              <a:spcPts val="0"/>
            </a:spcAft>
            <a:buNone/>
          </a:pPr>
          <a:r>
            <a:rPr lang="en-US" sz="2000" kern="1200" dirty="0">
              <a:solidFill>
                <a:schemeClr val="tx1">
                  <a:lumMod val="75000"/>
                </a:schemeClr>
              </a:solidFill>
            </a:rPr>
            <a:t>Involve TEIs </a:t>
          </a:r>
        </a:p>
        <a:p>
          <a:pPr marL="0" lvl="0" indent="0" algn="ctr" defTabSz="889000">
            <a:lnSpc>
              <a:spcPct val="90000"/>
            </a:lnSpc>
            <a:spcBef>
              <a:spcPct val="0"/>
            </a:spcBef>
            <a:spcAft>
              <a:spcPts val="0"/>
            </a:spcAft>
            <a:buNone/>
          </a:pPr>
          <a:r>
            <a:rPr lang="en-US" sz="2000" kern="1200" dirty="0">
              <a:solidFill>
                <a:schemeClr val="tx1">
                  <a:lumMod val="75000"/>
                </a:schemeClr>
              </a:solidFill>
            </a:rPr>
            <a:t>in test development </a:t>
          </a:r>
        </a:p>
        <a:p>
          <a:pPr marL="0" lvl="0" indent="0" algn="ctr" defTabSz="889000">
            <a:lnSpc>
              <a:spcPct val="90000"/>
            </a:lnSpc>
            <a:spcBef>
              <a:spcPct val="0"/>
            </a:spcBef>
            <a:spcAft>
              <a:spcPts val="0"/>
            </a:spcAft>
            <a:buNone/>
          </a:pPr>
          <a:endParaRPr lang="en-US" sz="2000" kern="1200" dirty="0">
            <a:solidFill>
              <a:schemeClr val="tx1">
                <a:lumMod val="75000"/>
              </a:schemeClr>
            </a:solidFill>
          </a:endParaRPr>
        </a:p>
        <a:p>
          <a:pPr marL="0" lvl="0" indent="0" algn="ctr" defTabSz="889000">
            <a:lnSpc>
              <a:spcPct val="90000"/>
            </a:lnSpc>
            <a:spcBef>
              <a:spcPct val="0"/>
            </a:spcBef>
            <a:spcAft>
              <a:spcPts val="0"/>
            </a:spcAft>
            <a:buNone/>
          </a:pPr>
          <a:r>
            <a:rPr lang="en-US" sz="2000" kern="1200" dirty="0">
              <a:solidFill>
                <a:schemeClr val="tx1">
                  <a:lumMod val="75000"/>
                </a:schemeClr>
              </a:solidFill>
            </a:rPr>
            <a:t>Revive the three-strike </a:t>
          </a:r>
        </a:p>
        <a:p>
          <a:pPr marL="0" lvl="0" indent="0" algn="ctr" defTabSz="889000">
            <a:lnSpc>
              <a:spcPct val="90000"/>
            </a:lnSpc>
            <a:spcBef>
              <a:spcPct val="0"/>
            </a:spcBef>
            <a:spcAft>
              <a:spcPts val="0"/>
            </a:spcAft>
            <a:buNone/>
          </a:pPr>
          <a:r>
            <a:rPr lang="en-US" sz="2000" kern="1200" dirty="0">
              <a:solidFill>
                <a:schemeClr val="tx1">
                  <a:lumMod val="75000"/>
                </a:schemeClr>
              </a:solidFill>
            </a:rPr>
            <a:t>test-taking rule</a:t>
          </a:r>
        </a:p>
      </dsp:txBody>
      <dsp:txXfrm>
        <a:off x="3048250" y="1888785"/>
        <a:ext cx="2696199" cy="3067568"/>
      </dsp:txXfrm>
    </dsp:sp>
    <dsp:sp modelId="{D0DF140F-7183-0542-B1AE-BBCFCC424A01}">
      <dsp:nvSpPr>
        <dsp:cNvPr id="0" name=""/>
        <dsp:cNvSpPr/>
      </dsp:nvSpPr>
      <dsp:spPr>
        <a:xfrm>
          <a:off x="6014069" y="1888785"/>
          <a:ext cx="2696199" cy="3067568"/>
        </a:xfrm>
        <a:prstGeom prst="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ts val="0"/>
            </a:spcAft>
            <a:buNone/>
          </a:pPr>
          <a:r>
            <a:rPr lang="en-US" sz="2000" kern="1200" dirty="0">
              <a:solidFill>
                <a:schemeClr val="tx1">
                  <a:lumMod val="75000"/>
                </a:schemeClr>
              </a:solidFill>
            </a:rPr>
            <a:t>Limit TEI admission </a:t>
          </a:r>
        </a:p>
        <a:p>
          <a:pPr marL="0" lvl="0" indent="0" algn="ctr" defTabSz="889000">
            <a:lnSpc>
              <a:spcPct val="90000"/>
            </a:lnSpc>
            <a:spcBef>
              <a:spcPct val="0"/>
            </a:spcBef>
            <a:spcAft>
              <a:spcPts val="0"/>
            </a:spcAft>
            <a:buNone/>
          </a:pPr>
          <a:r>
            <a:rPr lang="en-US" sz="2000" kern="1200" dirty="0">
              <a:solidFill>
                <a:schemeClr val="tx1">
                  <a:lumMod val="75000"/>
                </a:schemeClr>
              </a:solidFill>
            </a:rPr>
            <a:t>to top 20% </a:t>
          </a:r>
        </a:p>
        <a:p>
          <a:pPr marL="0" lvl="0" indent="0" algn="ctr" defTabSz="889000">
            <a:lnSpc>
              <a:spcPct val="90000"/>
            </a:lnSpc>
            <a:spcBef>
              <a:spcPct val="0"/>
            </a:spcBef>
            <a:spcAft>
              <a:spcPts val="0"/>
            </a:spcAft>
            <a:buNone/>
          </a:pPr>
          <a:r>
            <a:rPr lang="en-US" sz="2000" kern="1200" dirty="0">
              <a:solidFill>
                <a:schemeClr val="tx1">
                  <a:lumMod val="75000"/>
                </a:schemeClr>
              </a:solidFill>
            </a:rPr>
            <a:t>of graduating </a:t>
          </a:r>
        </a:p>
        <a:p>
          <a:pPr marL="0" lvl="0" indent="0" algn="ctr" defTabSz="889000">
            <a:lnSpc>
              <a:spcPct val="90000"/>
            </a:lnSpc>
            <a:spcBef>
              <a:spcPct val="0"/>
            </a:spcBef>
            <a:spcAft>
              <a:spcPts val="0"/>
            </a:spcAft>
            <a:buNone/>
          </a:pPr>
          <a:r>
            <a:rPr lang="en-US" sz="2000" kern="1200" dirty="0">
              <a:solidFill>
                <a:schemeClr val="tx1">
                  <a:lumMod val="75000"/>
                </a:schemeClr>
              </a:solidFill>
            </a:rPr>
            <a:t>high school batch</a:t>
          </a:r>
        </a:p>
        <a:p>
          <a:pPr marL="0" lvl="0" indent="0" algn="ctr" defTabSz="889000">
            <a:lnSpc>
              <a:spcPct val="90000"/>
            </a:lnSpc>
            <a:spcBef>
              <a:spcPct val="0"/>
            </a:spcBef>
            <a:spcAft>
              <a:spcPts val="0"/>
            </a:spcAft>
            <a:buNone/>
          </a:pPr>
          <a:endParaRPr lang="en-US" sz="2000" kern="1200" dirty="0">
            <a:solidFill>
              <a:schemeClr val="tx1">
                <a:lumMod val="75000"/>
              </a:schemeClr>
            </a:solidFill>
          </a:endParaRPr>
        </a:p>
        <a:p>
          <a:pPr marL="0" lvl="0" indent="0" algn="ctr" defTabSz="889000">
            <a:lnSpc>
              <a:spcPct val="90000"/>
            </a:lnSpc>
            <a:spcBef>
              <a:spcPct val="0"/>
            </a:spcBef>
            <a:spcAft>
              <a:spcPts val="0"/>
            </a:spcAft>
            <a:buNone/>
          </a:pPr>
          <a:r>
            <a:rPr lang="en-US" sz="2000" kern="1200" dirty="0">
              <a:solidFill>
                <a:schemeClr val="tx1">
                  <a:lumMod val="75000"/>
                </a:schemeClr>
              </a:solidFill>
            </a:rPr>
            <a:t>Consider portfolio-based certification</a:t>
          </a:r>
        </a:p>
      </dsp:txBody>
      <dsp:txXfrm>
        <a:off x="6014069" y="1888785"/>
        <a:ext cx="2696199" cy="306756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2F8E2C-997C-E046-A7C9-1C98876B59A4}">
      <dsp:nvSpPr>
        <dsp:cNvPr id="0" name=""/>
        <dsp:cNvSpPr/>
      </dsp:nvSpPr>
      <dsp:spPr>
        <a:xfrm>
          <a:off x="82431" y="1446"/>
          <a:ext cx="2696199" cy="1617719"/>
        </a:xfrm>
        <a:prstGeom prst="rect">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ts val="0"/>
            </a:spcAft>
            <a:buNone/>
          </a:pPr>
          <a:r>
            <a:rPr lang="en-US" sz="2800" kern="1200" dirty="0">
              <a:solidFill>
                <a:schemeClr val="tx1">
                  <a:lumMod val="75000"/>
                </a:schemeClr>
              </a:solidFill>
            </a:rPr>
            <a:t>Hold TEIs </a:t>
          </a:r>
        </a:p>
        <a:p>
          <a:pPr marL="0" lvl="0" indent="0" algn="ctr" defTabSz="1244600">
            <a:lnSpc>
              <a:spcPct val="90000"/>
            </a:lnSpc>
            <a:spcBef>
              <a:spcPct val="0"/>
            </a:spcBef>
            <a:spcAft>
              <a:spcPts val="0"/>
            </a:spcAft>
            <a:buNone/>
          </a:pPr>
          <a:r>
            <a:rPr lang="en-US" sz="2800" kern="1200" dirty="0">
              <a:solidFill>
                <a:schemeClr val="tx1">
                  <a:lumMod val="75000"/>
                </a:schemeClr>
              </a:solidFill>
            </a:rPr>
            <a:t>accountable</a:t>
          </a:r>
        </a:p>
      </dsp:txBody>
      <dsp:txXfrm>
        <a:off x="82431" y="1446"/>
        <a:ext cx="2696199" cy="1617719"/>
      </dsp:txXfrm>
    </dsp:sp>
    <dsp:sp modelId="{356404FB-6DF7-3248-8136-C3DDBF7491C9}">
      <dsp:nvSpPr>
        <dsp:cNvPr id="0" name=""/>
        <dsp:cNvSpPr/>
      </dsp:nvSpPr>
      <dsp:spPr>
        <a:xfrm>
          <a:off x="3048250" y="1446"/>
          <a:ext cx="2696199" cy="1617719"/>
        </a:xfrm>
        <a:prstGeom prst="rect">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ts val="0"/>
            </a:spcAft>
            <a:buNone/>
          </a:pPr>
          <a:r>
            <a:rPr lang="en-US" sz="2800" kern="1200" dirty="0">
              <a:solidFill>
                <a:schemeClr val="tx1">
                  <a:lumMod val="75000"/>
                </a:schemeClr>
              </a:solidFill>
            </a:rPr>
            <a:t>Revamp </a:t>
          </a:r>
        </a:p>
        <a:p>
          <a:pPr marL="0" lvl="0" indent="0" algn="ctr" defTabSz="1244600">
            <a:lnSpc>
              <a:spcPct val="90000"/>
            </a:lnSpc>
            <a:spcBef>
              <a:spcPct val="0"/>
            </a:spcBef>
            <a:spcAft>
              <a:spcPts val="0"/>
            </a:spcAft>
            <a:buNone/>
          </a:pPr>
          <a:r>
            <a:rPr lang="en-US" sz="2800" kern="1200" dirty="0">
              <a:solidFill>
                <a:schemeClr val="tx1">
                  <a:lumMod val="75000"/>
                </a:schemeClr>
              </a:solidFill>
            </a:rPr>
            <a:t>the LET</a:t>
          </a:r>
        </a:p>
      </dsp:txBody>
      <dsp:txXfrm>
        <a:off x="3048250" y="1446"/>
        <a:ext cx="2696199" cy="1617719"/>
      </dsp:txXfrm>
    </dsp:sp>
    <dsp:sp modelId="{8F01C637-1278-E946-AF8D-06AD7F4F2779}">
      <dsp:nvSpPr>
        <dsp:cNvPr id="0" name=""/>
        <dsp:cNvSpPr/>
      </dsp:nvSpPr>
      <dsp:spPr>
        <a:xfrm>
          <a:off x="6014069" y="1446"/>
          <a:ext cx="2696199" cy="1617719"/>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ts val="0"/>
            </a:spcAft>
            <a:buNone/>
          </a:pPr>
          <a:r>
            <a:rPr lang="en-US" sz="2800" kern="1200" dirty="0">
              <a:solidFill>
                <a:schemeClr val="tx1">
                  <a:lumMod val="75000"/>
                </a:schemeClr>
              </a:solidFill>
            </a:rPr>
            <a:t>Rethink </a:t>
          </a:r>
        </a:p>
        <a:p>
          <a:pPr marL="0" lvl="0" indent="0" algn="ctr" defTabSz="1244600">
            <a:lnSpc>
              <a:spcPct val="90000"/>
            </a:lnSpc>
            <a:spcBef>
              <a:spcPct val="0"/>
            </a:spcBef>
            <a:spcAft>
              <a:spcPts val="0"/>
            </a:spcAft>
            <a:buNone/>
          </a:pPr>
          <a:r>
            <a:rPr lang="en-US" sz="2800" kern="1200" dirty="0">
              <a:solidFill>
                <a:schemeClr val="tx1">
                  <a:lumMod val="75000"/>
                </a:schemeClr>
              </a:solidFill>
            </a:rPr>
            <a:t>teacher development</a:t>
          </a:r>
        </a:p>
      </dsp:txBody>
      <dsp:txXfrm>
        <a:off x="6014069" y="1446"/>
        <a:ext cx="2696199" cy="1617719"/>
      </dsp:txXfrm>
    </dsp:sp>
    <dsp:sp modelId="{7DDF43B6-7251-194F-8E53-CA2E2504BBE0}">
      <dsp:nvSpPr>
        <dsp:cNvPr id="0" name=""/>
        <dsp:cNvSpPr/>
      </dsp:nvSpPr>
      <dsp:spPr>
        <a:xfrm>
          <a:off x="82431" y="1888785"/>
          <a:ext cx="2696199" cy="3067568"/>
        </a:xfrm>
        <a:prstGeom prst="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ts val="0"/>
            </a:spcAft>
            <a:buNone/>
          </a:pPr>
          <a:r>
            <a:rPr lang="en-US" sz="2000" kern="1200" dirty="0">
              <a:solidFill>
                <a:schemeClr val="tx1">
                  <a:lumMod val="75000"/>
                </a:schemeClr>
              </a:solidFill>
            </a:rPr>
            <a:t>Close down consistently </a:t>
          </a:r>
        </a:p>
        <a:p>
          <a:pPr marL="0" lvl="0" indent="0" algn="ctr" defTabSz="889000">
            <a:lnSpc>
              <a:spcPct val="90000"/>
            </a:lnSpc>
            <a:spcBef>
              <a:spcPct val="0"/>
            </a:spcBef>
            <a:spcAft>
              <a:spcPts val="0"/>
            </a:spcAft>
            <a:buNone/>
          </a:pPr>
          <a:r>
            <a:rPr lang="en-US" sz="2000" kern="1200" dirty="0">
              <a:solidFill>
                <a:schemeClr val="tx1">
                  <a:lumMod val="75000"/>
                </a:schemeClr>
              </a:solidFill>
            </a:rPr>
            <a:t>non-performing TEIs</a:t>
          </a:r>
        </a:p>
        <a:p>
          <a:pPr marL="0" lvl="0" indent="0" algn="ctr" defTabSz="889000">
            <a:lnSpc>
              <a:spcPct val="90000"/>
            </a:lnSpc>
            <a:spcBef>
              <a:spcPct val="0"/>
            </a:spcBef>
            <a:spcAft>
              <a:spcPts val="0"/>
            </a:spcAft>
            <a:buNone/>
          </a:pPr>
          <a:endParaRPr lang="en-US" sz="2000" kern="1200" dirty="0">
            <a:solidFill>
              <a:schemeClr val="tx1">
                <a:lumMod val="75000"/>
              </a:schemeClr>
            </a:solidFill>
          </a:endParaRPr>
        </a:p>
        <a:p>
          <a:pPr marL="0" lvl="0" indent="0" algn="ctr" defTabSz="889000">
            <a:lnSpc>
              <a:spcPct val="90000"/>
            </a:lnSpc>
            <a:spcBef>
              <a:spcPct val="0"/>
            </a:spcBef>
            <a:spcAft>
              <a:spcPts val="0"/>
            </a:spcAft>
            <a:buNone/>
          </a:pPr>
          <a:r>
            <a:rPr lang="en-US" sz="2000" kern="1200" dirty="0">
              <a:solidFill>
                <a:schemeClr val="tx1">
                  <a:lumMod val="75000"/>
                </a:schemeClr>
              </a:solidFill>
            </a:rPr>
            <a:t>Fund public TEIs </a:t>
          </a:r>
        </a:p>
        <a:p>
          <a:pPr marL="0" lvl="0" indent="0" algn="ctr" defTabSz="889000">
            <a:lnSpc>
              <a:spcPct val="90000"/>
            </a:lnSpc>
            <a:spcBef>
              <a:spcPct val="0"/>
            </a:spcBef>
            <a:spcAft>
              <a:spcPts val="0"/>
            </a:spcAft>
            <a:buNone/>
          </a:pPr>
          <a:r>
            <a:rPr lang="en-US" sz="2000" kern="1200" dirty="0">
              <a:solidFill>
                <a:schemeClr val="tx1">
                  <a:lumMod val="75000"/>
                </a:schemeClr>
              </a:solidFill>
            </a:rPr>
            <a:t>based on LET performance</a:t>
          </a:r>
        </a:p>
      </dsp:txBody>
      <dsp:txXfrm>
        <a:off x="82431" y="1888785"/>
        <a:ext cx="2696199" cy="3067568"/>
      </dsp:txXfrm>
    </dsp:sp>
    <dsp:sp modelId="{08A608B2-2579-7A4E-9E54-4EE33B9D300E}">
      <dsp:nvSpPr>
        <dsp:cNvPr id="0" name=""/>
        <dsp:cNvSpPr/>
      </dsp:nvSpPr>
      <dsp:spPr>
        <a:xfrm>
          <a:off x="3048250" y="1888785"/>
          <a:ext cx="2696199" cy="3067568"/>
        </a:xfrm>
        <a:prstGeom prst="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ts val="0"/>
            </a:spcAft>
            <a:buNone/>
          </a:pPr>
          <a:r>
            <a:rPr lang="en-US" sz="2000" kern="1200" dirty="0">
              <a:solidFill>
                <a:schemeClr val="tx1">
                  <a:lumMod val="75000"/>
                </a:schemeClr>
              </a:solidFill>
            </a:rPr>
            <a:t>Scrutinize the LET: </a:t>
          </a:r>
        </a:p>
        <a:p>
          <a:pPr marL="0" lvl="0" indent="0" algn="ctr" defTabSz="889000">
            <a:lnSpc>
              <a:spcPct val="90000"/>
            </a:lnSpc>
            <a:spcBef>
              <a:spcPct val="0"/>
            </a:spcBef>
            <a:spcAft>
              <a:spcPts val="0"/>
            </a:spcAft>
            <a:buNone/>
          </a:pPr>
          <a:r>
            <a:rPr lang="en-US" sz="2000" kern="1200" dirty="0">
              <a:solidFill>
                <a:schemeClr val="tx1">
                  <a:lumMod val="75000"/>
                </a:schemeClr>
              </a:solidFill>
            </a:rPr>
            <a:t>validity testing, </a:t>
          </a:r>
        </a:p>
        <a:p>
          <a:pPr marL="0" lvl="0" indent="0" algn="ctr" defTabSz="889000">
            <a:lnSpc>
              <a:spcPct val="90000"/>
            </a:lnSpc>
            <a:spcBef>
              <a:spcPct val="0"/>
            </a:spcBef>
            <a:spcAft>
              <a:spcPts val="0"/>
            </a:spcAft>
            <a:buNone/>
          </a:pPr>
          <a:r>
            <a:rPr lang="en-US" sz="2000" kern="1200" dirty="0">
              <a:solidFill>
                <a:schemeClr val="tx1">
                  <a:lumMod val="75000"/>
                </a:schemeClr>
              </a:solidFill>
            </a:rPr>
            <a:t>item analysis </a:t>
          </a:r>
        </a:p>
        <a:p>
          <a:pPr marL="0" lvl="0" indent="0" algn="ctr" defTabSz="889000">
            <a:lnSpc>
              <a:spcPct val="90000"/>
            </a:lnSpc>
            <a:spcBef>
              <a:spcPct val="0"/>
            </a:spcBef>
            <a:spcAft>
              <a:spcPts val="0"/>
            </a:spcAft>
            <a:buNone/>
          </a:pPr>
          <a:endParaRPr lang="en-US" sz="2000" kern="1200" dirty="0">
            <a:solidFill>
              <a:schemeClr val="tx1">
                <a:lumMod val="75000"/>
              </a:schemeClr>
            </a:solidFill>
          </a:endParaRPr>
        </a:p>
        <a:p>
          <a:pPr marL="0" lvl="0" indent="0" algn="ctr" defTabSz="889000">
            <a:lnSpc>
              <a:spcPct val="90000"/>
            </a:lnSpc>
            <a:spcBef>
              <a:spcPct val="0"/>
            </a:spcBef>
            <a:spcAft>
              <a:spcPts val="0"/>
            </a:spcAft>
            <a:buNone/>
          </a:pPr>
          <a:r>
            <a:rPr lang="en-US" sz="2000" kern="1200" dirty="0">
              <a:solidFill>
                <a:schemeClr val="tx1">
                  <a:lumMod val="75000"/>
                </a:schemeClr>
              </a:solidFill>
            </a:rPr>
            <a:t>Involve TEIs </a:t>
          </a:r>
        </a:p>
        <a:p>
          <a:pPr marL="0" lvl="0" indent="0" algn="ctr" defTabSz="889000">
            <a:lnSpc>
              <a:spcPct val="90000"/>
            </a:lnSpc>
            <a:spcBef>
              <a:spcPct val="0"/>
            </a:spcBef>
            <a:spcAft>
              <a:spcPts val="0"/>
            </a:spcAft>
            <a:buNone/>
          </a:pPr>
          <a:r>
            <a:rPr lang="en-US" sz="2000" kern="1200" dirty="0">
              <a:solidFill>
                <a:schemeClr val="tx1">
                  <a:lumMod val="75000"/>
                </a:schemeClr>
              </a:solidFill>
            </a:rPr>
            <a:t>in test development </a:t>
          </a:r>
        </a:p>
        <a:p>
          <a:pPr marL="0" lvl="0" indent="0" algn="ctr" defTabSz="889000">
            <a:lnSpc>
              <a:spcPct val="90000"/>
            </a:lnSpc>
            <a:spcBef>
              <a:spcPct val="0"/>
            </a:spcBef>
            <a:spcAft>
              <a:spcPts val="0"/>
            </a:spcAft>
            <a:buNone/>
          </a:pPr>
          <a:endParaRPr lang="en-US" sz="2000" kern="1200" dirty="0">
            <a:solidFill>
              <a:schemeClr val="tx1">
                <a:lumMod val="75000"/>
              </a:schemeClr>
            </a:solidFill>
          </a:endParaRPr>
        </a:p>
        <a:p>
          <a:pPr marL="0" lvl="0" indent="0" algn="ctr" defTabSz="889000">
            <a:lnSpc>
              <a:spcPct val="90000"/>
            </a:lnSpc>
            <a:spcBef>
              <a:spcPct val="0"/>
            </a:spcBef>
            <a:spcAft>
              <a:spcPts val="0"/>
            </a:spcAft>
            <a:buNone/>
          </a:pPr>
          <a:r>
            <a:rPr lang="en-US" sz="2000" kern="1200" dirty="0">
              <a:solidFill>
                <a:schemeClr val="tx1">
                  <a:lumMod val="75000"/>
                </a:schemeClr>
              </a:solidFill>
            </a:rPr>
            <a:t>Revive the three-strike </a:t>
          </a:r>
        </a:p>
        <a:p>
          <a:pPr marL="0" lvl="0" indent="0" algn="ctr" defTabSz="889000">
            <a:lnSpc>
              <a:spcPct val="90000"/>
            </a:lnSpc>
            <a:spcBef>
              <a:spcPct val="0"/>
            </a:spcBef>
            <a:spcAft>
              <a:spcPts val="0"/>
            </a:spcAft>
            <a:buNone/>
          </a:pPr>
          <a:r>
            <a:rPr lang="en-US" sz="2000" kern="1200" dirty="0">
              <a:solidFill>
                <a:schemeClr val="tx1">
                  <a:lumMod val="75000"/>
                </a:schemeClr>
              </a:solidFill>
            </a:rPr>
            <a:t>test-taking rule</a:t>
          </a:r>
        </a:p>
      </dsp:txBody>
      <dsp:txXfrm>
        <a:off x="3048250" y="1888785"/>
        <a:ext cx="2696199" cy="3067568"/>
      </dsp:txXfrm>
    </dsp:sp>
    <dsp:sp modelId="{D0DF140F-7183-0542-B1AE-BBCFCC424A01}">
      <dsp:nvSpPr>
        <dsp:cNvPr id="0" name=""/>
        <dsp:cNvSpPr/>
      </dsp:nvSpPr>
      <dsp:spPr>
        <a:xfrm>
          <a:off x="6014069" y="1888785"/>
          <a:ext cx="2696199" cy="3067568"/>
        </a:xfrm>
        <a:prstGeom prst="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ts val="0"/>
            </a:spcAft>
            <a:buNone/>
          </a:pPr>
          <a:r>
            <a:rPr lang="en-US" sz="2000" kern="1200" dirty="0">
              <a:solidFill>
                <a:schemeClr val="tx1">
                  <a:lumMod val="75000"/>
                </a:schemeClr>
              </a:solidFill>
            </a:rPr>
            <a:t>Limit TEI admission </a:t>
          </a:r>
        </a:p>
        <a:p>
          <a:pPr marL="0" lvl="0" indent="0" algn="ctr" defTabSz="889000">
            <a:lnSpc>
              <a:spcPct val="90000"/>
            </a:lnSpc>
            <a:spcBef>
              <a:spcPct val="0"/>
            </a:spcBef>
            <a:spcAft>
              <a:spcPts val="0"/>
            </a:spcAft>
            <a:buNone/>
          </a:pPr>
          <a:r>
            <a:rPr lang="en-US" sz="2000" kern="1200" dirty="0">
              <a:solidFill>
                <a:schemeClr val="tx1">
                  <a:lumMod val="75000"/>
                </a:schemeClr>
              </a:solidFill>
            </a:rPr>
            <a:t>to top 20% </a:t>
          </a:r>
        </a:p>
        <a:p>
          <a:pPr marL="0" lvl="0" indent="0" algn="ctr" defTabSz="889000">
            <a:lnSpc>
              <a:spcPct val="90000"/>
            </a:lnSpc>
            <a:spcBef>
              <a:spcPct val="0"/>
            </a:spcBef>
            <a:spcAft>
              <a:spcPts val="0"/>
            </a:spcAft>
            <a:buNone/>
          </a:pPr>
          <a:r>
            <a:rPr lang="en-US" sz="2000" kern="1200" dirty="0">
              <a:solidFill>
                <a:schemeClr val="tx1">
                  <a:lumMod val="75000"/>
                </a:schemeClr>
              </a:solidFill>
            </a:rPr>
            <a:t>of graduating </a:t>
          </a:r>
        </a:p>
        <a:p>
          <a:pPr marL="0" lvl="0" indent="0" algn="ctr" defTabSz="889000">
            <a:lnSpc>
              <a:spcPct val="90000"/>
            </a:lnSpc>
            <a:spcBef>
              <a:spcPct val="0"/>
            </a:spcBef>
            <a:spcAft>
              <a:spcPts val="0"/>
            </a:spcAft>
            <a:buNone/>
          </a:pPr>
          <a:r>
            <a:rPr lang="en-US" sz="2000" kern="1200" dirty="0">
              <a:solidFill>
                <a:schemeClr val="tx1">
                  <a:lumMod val="75000"/>
                </a:schemeClr>
              </a:solidFill>
            </a:rPr>
            <a:t>high school batch</a:t>
          </a:r>
        </a:p>
        <a:p>
          <a:pPr marL="0" lvl="0" indent="0" algn="ctr" defTabSz="889000">
            <a:lnSpc>
              <a:spcPct val="90000"/>
            </a:lnSpc>
            <a:spcBef>
              <a:spcPct val="0"/>
            </a:spcBef>
            <a:spcAft>
              <a:spcPts val="0"/>
            </a:spcAft>
            <a:buNone/>
          </a:pPr>
          <a:endParaRPr lang="en-US" sz="2000" kern="1200" dirty="0">
            <a:solidFill>
              <a:schemeClr val="tx1">
                <a:lumMod val="75000"/>
              </a:schemeClr>
            </a:solidFill>
          </a:endParaRPr>
        </a:p>
        <a:p>
          <a:pPr marL="0" lvl="0" indent="0" algn="ctr" defTabSz="889000">
            <a:lnSpc>
              <a:spcPct val="90000"/>
            </a:lnSpc>
            <a:spcBef>
              <a:spcPct val="0"/>
            </a:spcBef>
            <a:spcAft>
              <a:spcPts val="0"/>
            </a:spcAft>
            <a:buNone/>
          </a:pPr>
          <a:r>
            <a:rPr lang="en-US" sz="2000" kern="1200" dirty="0">
              <a:solidFill>
                <a:schemeClr val="tx1">
                  <a:lumMod val="75000"/>
                </a:schemeClr>
              </a:solidFill>
            </a:rPr>
            <a:t>Consider portfolio-based certification</a:t>
          </a:r>
        </a:p>
      </dsp:txBody>
      <dsp:txXfrm>
        <a:off x="6014069" y="1888785"/>
        <a:ext cx="2696199" cy="306756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602240229"/>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3"/>
        <p:cNvGrpSpPr/>
        <p:nvPr/>
      </p:nvGrpSpPr>
      <p:grpSpPr>
        <a:xfrm>
          <a:off x="0" y="0"/>
          <a:ext cx="0" cy="0"/>
          <a:chOff x="0" y="0"/>
          <a:chExt cx="0" cy="0"/>
        </a:xfrm>
      </p:grpSpPr>
      <p:sp>
        <p:nvSpPr>
          <p:cNvPr id="524" name="Shape 52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525" name="Shape 5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135674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55A47B-8116-9C44-91D4-DF3CDD5DA0D7}" type="slidenum">
              <a:rPr lang="en-US" smtClean="0"/>
              <a:pPr/>
              <a:t>10</a:t>
            </a:fld>
            <a:endParaRPr lang="en-US"/>
          </a:p>
        </p:txBody>
      </p:sp>
    </p:spTree>
    <p:extLst>
      <p:ext uri="{BB962C8B-B14F-4D97-AF65-F5344CB8AC3E}">
        <p14:creationId xmlns:p14="http://schemas.microsoft.com/office/powerpoint/2010/main" val="11708465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6"/>
        <p:cNvGrpSpPr/>
        <p:nvPr/>
      </p:nvGrpSpPr>
      <p:grpSpPr>
        <a:xfrm>
          <a:off x="0" y="0"/>
          <a:ext cx="0" cy="0"/>
          <a:chOff x="0" y="0"/>
          <a:chExt cx="0" cy="0"/>
        </a:xfrm>
      </p:grpSpPr>
      <p:sp>
        <p:nvSpPr>
          <p:cNvPr id="557" name="Shape 557"/>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Calibri"/>
              <a:buNone/>
            </a:pPr>
            <a:endParaRPr lang="en-US" dirty="0"/>
          </a:p>
        </p:txBody>
      </p:sp>
      <p:sp>
        <p:nvSpPr>
          <p:cNvPr id="558" name="Shape 5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7104662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6"/>
        <p:cNvGrpSpPr/>
        <p:nvPr/>
      </p:nvGrpSpPr>
      <p:grpSpPr>
        <a:xfrm>
          <a:off x="0" y="0"/>
          <a:ext cx="0" cy="0"/>
          <a:chOff x="0" y="0"/>
          <a:chExt cx="0" cy="0"/>
        </a:xfrm>
      </p:grpSpPr>
      <p:sp>
        <p:nvSpPr>
          <p:cNvPr id="557" name="Shape 557"/>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Calibri"/>
              <a:buNone/>
            </a:pPr>
            <a:endParaRPr lang="en-US" dirty="0"/>
          </a:p>
        </p:txBody>
      </p:sp>
      <p:sp>
        <p:nvSpPr>
          <p:cNvPr id="558" name="Shape 5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7429423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8"/>
        <p:cNvGrpSpPr/>
        <p:nvPr/>
      </p:nvGrpSpPr>
      <p:grpSpPr>
        <a:xfrm>
          <a:off x="0" y="0"/>
          <a:ext cx="0" cy="0"/>
          <a:chOff x="0" y="0"/>
          <a:chExt cx="0" cy="0"/>
        </a:xfrm>
      </p:grpSpPr>
      <p:sp>
        <p:nvSpPr>
          <p:cNvPr id="569" name="Shape 569"/>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Calibri"/>
              <a:buNone/>
            </a:pPr>
            <a:r>
              <a:rPr lang="nb-NO" sz="1200" b="0" i="0" u="none" strike="noStrike" cap="none" dirty="0">
                <a:solidFill>
                  <a:srgbClr val="FF0000"/>
                </a:solidFill>
                <a:latin typeface="Calibri"/>
                <a:ea typeface="Calibri"/>
                <a:cs typeface="Calibri"/>
                <a:sym typeface="Calibri"/>
              </a:rPr>
              <a:t>ANPR</a:t>
            </a:r>
          </a:p>
          <a:p>
            <a:pPr marL="0" marR="0" lvl="0" indent="0" algn="l" rtl="0">
              <a:spcBef>
                <a:spcPts val="0"/>
              </a:spcBef>
              <a:buClr>
                <a:schemeClr val="dk1"/>
              </a:buClr>
              <a:buSzPct val="25000"/>
              <a:buFont typeface="Calibri"/>
              <a:buNone/>
            </a:pPr>
            <a:r>
              <a:rPr lang="nb-NO" sz="1200" b="0" i="0" u="none" strike="noStrike" cap="none" dirty="0" err="1">
                <a:solidFill>
                  <a:srgbClr val="FF0000"/>
                </a:solidFill>
                <a:latin typeface="Calibri"/>
                <a:ea typeface="Calibri"/>
                <a:cs typeface="Calibri"/>
                <a:sym typeface="Calibri"/>
              </a:rPr>
              <a:t>Elem</a:t>
            </a:r>
            <a:r>
              <a:rPr lang="nb-NO" sz="1200" b="0" i="0" u="none" strike="noStrike" cap="none" baseline="0" dirty="0">
                <a:solidFill>
                  <a:srgbClr val="FF0000"/>
                </a:solidFill>
                <a:latin typeface="Calibri"/>
                <a:ea typeface="Calibri"/>
                <a:cs typeface="Calibri"/>
                <a:sym typeface="Calibri"/>
              </a:rPr>
              <a:t> </a:t>
            </a:r>
            <a:r>
              <a:rPr lang="nb-NO" sz="1200" b="0" i="0" u="none" strike="noStrike" cap="none" dirty="0">
                <a:solidFill>
                  <a:srgbClr val="FF0000"/>
                </a:solidFill>
                <a:latin typeface="Calibri"/>
                <a:ea typeface="Calibri"/>
                <a:cs typeface="Calibri"/>
                <a:sym typeface="Calibri"/>
              </a:rPr>
              <a:t>FT 53.5</a:t>
            </a:r>
            <a:r>
              <a:rPr lang="nb-NO" sz="1200" b="0" i="0" u="none" strike="noStrike" cap="none" baseline="0" dirty="0">
                <a:solidFill>
                  <a:srgbClr val="FF0000"/>
                </a:solidFill>
                <a:latin typeface="Calibri"/>
                <a:ea typeface="Calibri"/>
                <a:cs typeface="Calibri"/>
                <a:sym typeface="Calibri"/>
              </a:rPr>
              <a:t> </a:t>
            </a:r>
            <a:r>
              <a:rPr lang="nb-NO" sz="1200" b="0" i="0" u="none" strike="noStrike" cap="none" dirty="0">
                <a:solidFill>
                  <a:srgbClr val="FF0000"/>
                </a:solidFill>
                <a:latin typeface="Calibri"/>
                <a:ea typeface="Calibri"/>
                <a:cs typeface="Calibri"/>
                <a:sym typeface="Calibri"/>
              </a:rPr>
              <a:t>OA 29</a:t>
            </a:r>
          </a:p>
          <a:p>
            <a:pPr marL="0" marR="0" lvl="0" indent="0" algn="l" rtl="0">
              <a:spcBef>
                <a:spcPts val="0"/>
              </a:spcBef>
              <a:buClr>
                <a:schemeClr val="dk1"/>
              </a:buClr>
              <a:buSzPct val="25000"/>
              <a:buFont typeface="Calibri"/>
              <a:buNone/>
            </a:pPr>
            <a:r>
              <a:rPr lang="nb-NO" sz="1200" b="0" i="0" u="none" strike="noStrike" cap="none" dirty="0">
                <a:solidFill>
                  <a:srgbClr val="FF0000"/>
                </a:solidFill>
                <a:latin typeface="Calibri"/>
                <a:ea typeface="Calibri"/>
                <a:cs typeface="Calibri"/>
                <a:sym typeface="Calibri"/>
              </a:rPr>
              <a:t>Sec FT 57.1 OA 33.9</a:t>
            </a:r>
          </a:p>
        </p:txBody>
      </p:sp>
      <p:sp>
        <p:nvSpPr>
          <p:cNvPr id="570" name="Shape 5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5964965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0"/>
        <p:cNvGrpSpPr/>
        <p:nvPr/>
      </p:nvGrpSpPr>
      <p:grpSpPr>
        <a:xfrm>
          <a:off x="0" y="0"/>
          <a:ext cx="0" cy="0"/>
          <a:chOff x="0" y="0"/>
          <a:chExt cx="0" cy="0"/>
        </a:xfrm>
      </p:grpSpPr>
      <p:sp>
        <p:nvSpPr>
          <p:cNvPr id="581" name="Shape 581"/>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Calibri"/>
              <a:buNone/>
            </a:pPr>
            <a:r>
              <a:rPr lang="en-US" sz="1200" b="0" i="0" u="none" strike="noStrike" cap="none" dirty="0">
                <a:solidFill>
                  <a:schemeClr val="dk1"/>
                </a:solidFill>
                <a:latin typeface="Calibri"/>
                <a:ea typeface="Calibri"/>
                <a:cs typeface="Calibri"/>
                <a:sym typeface="Calibri"/>
              </a:rPr>
              <a:t>From 2016: At</a:t>
            </a:r>
            <a:r>
              <a:rPr lang="en-US" sz="1200" b="0" i="0" u="none" strike="noStrike" cap="none" baseline="0" dirty="0">
                <a:solidFill>
                  <a:schemeClr val="dk1"/>
                </a:solidFill>
                <a:latin typeface="Calibri"/>
                <a:ea typeface="Calibri"/>
                <a:cs typeface="Calibri"/>
                <a:sym typeface="Calibri"/>
              </a:rPr>
              <a:t> least 10 regions</a:t>
            </a:r>
            <a:endParaRPr sz="1200" b="0" i="0" u="none" strike="noStrike" cap="none" dirty="0">
              <a:solidFill>
                <a:schemeClr val="dk1"/>
              </a:solidFill>
              <a:latin typeface="Calibri"/>
              <a:ea typeface="Calibri"/>
              <a:cs typeface="Calibri"/>
              <a:sym typeface="Calibri"/>
            </a:endParaRPr>
          </a:p>
        </p:txBody>
      </p:sp>
      <p:sp>
        <p:nvSpPr>
          <p:cNvPr id="582" name="Shape 5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920567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0"/>
        <p:cNvGrpSpPr/>
        <p:nvPr/>
      </p:nvGrpSpPr>
      <p:grpSpPr>
        <a:xfrm>
          <a:off x="0" y="0"/>
          <a:ext cx="0" cy="0"/>
          <a:chOff x="0" y="0"/>
          <a:chExt cx="0" cy="0"/>
        </a:xfrm>
      </p:grpSpPr>
      <p:sp>
        <p:nvSpPr>
          <p:cNvPr id="581" name="Shape 581"/>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582" name="Shape 5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0929711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2"/>
        <p:cNvGrpSpPr/>
        <p:nvPr/>
      </p:nvGrpSpPr>
      <p:grpSpPr>
        <a:xfrm>
          <a:off x="0" y="0"/>
          <a:ext cx="0" cy="0"/>
          <a:chOff x="0" y="0"/>
          <a:chExt cx="0" cy="0"/>
        </a:xfrm>
      </p:grpSpPr>
      <p:sp>
        <p:nvSpPr>
          <p:cNvPr id="593" name="Shape 593"/>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594" name="Shape 5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3608997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2"/>
        <p:cNvGrpSpPr/>
        <p:nvPr/>
      </p:nvGrpSpPr>
      <p:grpSpPr>
        <a:xfrm>
          <a:off x="0" y="0"/>
          <a:ext cx="0" cy="0"/>
          <a:chOff x="0" y="0"/>
          <a:chExt cx="0" cy="0"/>
        </a:xfrm>
      </p:grpSpPr>
      <p:sp>
        <p:nvSpPr>
          <p:cNvPr id="593" name="Shape 593"/>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594" name="Shape 5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3608997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8"/>
        <p:cNvGrpSpPr/>
        <p:nvPr/>
      </p:nvGrpSpPr>
      <p:grpSpPr>
        <a:xfrm>
          <a:off x="0" y="0"/>
          <a:ext cx="0" cy="0"/>
          <a:chOff x="0" y="0"/>
          <a:chExt cx="0" cy="0"/>
        </a:xfrm>
      </p:grpSpPr>
      <p:sp>
        <p:nvSpPr>
          <p:cNvPr id="599" name="Shape 599"/>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600" name="Shape 6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9407702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8"/>
        <p:cNvGrpSpPr/>
        <p:nvPr/>
      </p:nvGrpSpPr>
      <p:grpSpPr>
        <a:xfrm>
          <a:off x="0" y="0"/>
          <a:ext cx="0" cy="0"/>
          <a:chOff x="0" y="0"/>
          <a:chExt cx="0" cy="0"/>
        </a:xfrm>
      </p:grpSpPr>
      <p:sp>
        <p:nvSpPr>
          <p:cNvPr id="569" name="Shape 569"/>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Calibri"/>
              <a:buNone/>
            </a:pPr>
            <a:r>
              <a:rPr lang="nb-NO" sz="1200" b="0" i="0" u="none" strike="noStrike" cap="none" dirty="0">
                <a:solidFill>
                  <a:srgbClr val="FF0000"/>
                </a:solidFill>
                <a:latin typeface="Calibri"/>
                <a:ea typeface="Calibri"/>
                <a:cs typeface="Calibri"/>
                <a:sym typeface="Calibri"/>
              </a:rPr>
              <a:t>ANPR</a:t>
            </a:r>
          </a:p>
          <a:p>
            <a:pPr marL="0" marR="0" lvl="0" indent="0" algn="l" rtl="0">
              <a:spcBef>
                <a:spcPts val="0"/>
              </a:spcBef>
              <a:buClr>
                <a:schemeClr val="dk1"/>
              </a:buClr>
              <a:buSzPct val="25000"/>
              <a:buFont typeface="Calibri"/>
              <a:buNone/>
            </a:pPr>
            <a:r>
              <a:rPr lang="nb-NO" sz="1200" b="0" i="0" u="none" strike="noStrike" cap="none" dirty="0" err="1">
                <a:solidFill>
                  <a:srgbClr val="FF0000"/>
                </a:solidFill>
                <a:latin typeface="Calibri"/>
                <a:ea typeface="Calibri"/>
                <a:cs typeface="Calibri"/>
                <a:sym typeface="Calibri"/>
              </a:rPr>
              <a:t>Elem</a:t>
            </a:r>
            <a:r>
              <a:rPr lang="nb-NO" sz="1200" b="0" i="0" u="none" strike="noStrike" cap="none" baseline="0" dirty="0">
                <a:solidFill>
                  <a:srgbClr val="FF0000"/>
                </a:solidFill>
                <a:latin typeface="Calibri"/>
                <a:ea typeface="Calibri"/>
                <a:cs typeface="Calibri"/>
                <a:sym typeface="Calibri"/>
              </a:rPr>
              <a:t> </a:t>
            </a:r>
            <a:r>
              <a:rPr lang="nb-NO" sz="1200" b="0" i="0" u="none" strike="noStrike" cap="none" dirty="0">
                <a:solidFill>
                  <a:srgbClr val="FF0000"/>
                </a:solidFill>
                <a:latin typeface="Calibri"/>
                <a:ea typeface="Calibri"/>
                <a:cs typeface="Calibri"/>
                <a:sym typeface="Calibri"/>
              </a:rPr>
              <a:t>FT 53.5</a:t>
            </a:r>
            <a:r>
              <a:rPr lang="nb-NO" sz="1200" b="0" i="0" u="none" strike="noStrike" cap="none" baseline="0" dirty="0">
                <a:solidFill>
                  <a:srgbClr val="FF0000"/>
                </a:solidFill>
                <a:latin typeface="Calibri"/>
                <a:ea typeface="Calibri"/>
                <a:cs typeface="Calibri"/>
                <a:sym typeface="Calibri"/>
              </a:rPr>
              <a:t> </a:t>
            </a:r>
            <a:r>
              <a:rPr lang="nb-NO" sz="1200" b="0" i="0" u="none" strike="noStrike" cap="none" dirty="0">
                <a:solidFill>
                  <a:srgbClr val="FF0000"/>
                </a:solidFill>
                <a:latin typeface="Calibri"/>
                <a:ea typeface="Calibri"/>
                <a:cs typeface="Calibri"/>
                <a:sym typeface="Calibri"/>
              </a:rPr>
              <a:t>OA 29</a:t>
            </a:r>
          </a:p>
          <a:p>
            <a:pPr marL="0" marR="0" lvl="0" indent="0" algn="l" rtl="0">
              <a:spcBef>
                <a:spcPts val="0"/>
              </a:spcBef>
              <a:buClr>
                <a:schemeClr val="dk1"/>
              </a:buClr>
              <a:buSzPct val="25000"/>
              <a:buFont typeface="Calibri"/>
              <a:buNone/>
            </a:pPr>
            <a:r>
              <a:rPr lang="nb-NO" sz="1200" b="0" i="0" u="none" strike="noStrike" cap="none" dirty="0">
                <a:solidFill>
                  <a:srgbClr val="FF0000"/>
                </a:solidFill>
                <a:latin typeface="Calibri"/>
                <a:ea typeface="Calibri"/>
                <a:cs typeface="Calibri"/>
                <a:sym typeface="Calibri"/>
              </a:rPr>
              <a:t>Sec FT 57.1 OA 33.9</a:t>
            </a:r>
          </a:p>
        </p:txBody>
      </p:sp>
      <p:sp>
        <p:nvSpPr>
          <p:cNvPr id="570" name="Shape 5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596496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8"/>
        <p:cNvGrpSpPr/>
        <p:nvPr/>
      </p:nvGrpSpPr>
      <p:grpSpPr>
        <a:xfrm>
          <a:off x="0" y="0"/>
          <a:ext cx="0" cy="0"/>
          <a:chOff x="0" y="0"/>
          <a:chExt cx="0" cy="0"/>
        </a:xfrm>
      </p:grpSpPr>
      <p:sp>
        <p:nvSpPr>
          <p:cNvPr id="529" name="Shape 529"/>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530" name="Shape 5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8221658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0"/>
        <p:cNvGrpSpPr/>
        <p:nvPr/>
      </p:nvGrpSpPr>
      <p:grpSpPr>
        <a:xfrm>
          <a:off x="0" y="0"/>
          <a:ext cx="0" cy="0"/>
          <a:chOff x="0" y="0"/>
          <a:chExt cx="0" cy="0"/>
        </a:xfrm>
      </p:grpSpPr>
      <p:sp>
        <p:nvSpPr>
          <p:cNvPr id="611" name="Shape 611"/>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612" name="Shape 6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972673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7"/>
        <p:cNvGrpSpPr/>
        <p:nvPr/>
      </p:nvGrpSpPr>
      <p:grpSpPr>
        <a:xfrm>
          <a:off x="0" y="0"/>
          <a:ext cx="0" cy="0"/>
          <a:chOff x="0" y="0"/>
          <a:chExt cx="0" cy="0"/>
        </a:xfrm>
      </p:grpSpPr>
      <p:sp>
        <p:nvSpPr>
          <p:cNvPr id="798" name="Shape 79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rtl="0" fontAlgn="ctr"/>
            <a:r>
              <a:rPr lang="en-US" sz="1200" b="0" i="0" u="none" strike="noStrike" kern="1200" cap="none" dirty="0">
                <a:solidFill>
                  <a:schemeClr val="dk1"/>
                </a:solidFill>
                <a:effectLst/>
                <a:latin typeface="Calibri"/>
                <a:ea typeface="Calibri"/>
                <a:cs typeface="Calibri"/>
                <a:sym typeface="Calibri"/>
              </a:rPr>
              <a:t>From 2016: Miriam College,</a:t>
            </a:r>
            <a:r>
              <a:rPr lang="en-US" sz="1200" b="0" i="0" u="none" strike="noStrike" kern="1200" cap="none" baseline="0" dirty="0">
                <a:solidFill>
                  <a:schemeClr val="dk1"/>
                </a:solidFill>
                <a:effectLst/>
                <a:latin typeface="Calibri"/>
                <a:ea typeface="Calibri"/>
                <a:cs typeface="Calibri"/>
                <a:sym typeface="Calibri"/>
              </a:rPr>
              <a:t> </a:t>
            </a:r>
            <a:r>
              <a:rPr lang="en-US" sz="1200" b="0" i="0" u="none" strike="noStrike" kern="1200" cap="none" dirty="0">
                <a:solidFill>
                  <a:schemeClr val="dk1"/>
                </a:solidFill>
                <a:effectLst/>
                <a:latin typeface="Calibri"/>
                <a:ea typeface="Calibri"/>
                <a:cs typeface="Calibri"/>
                <a:sym typeface="Calibri"/>
              </a:rPr>
              <a:t>274,</a:t>
            </a:r>
            <a:r>
              <a:rPr lang="en-US" sz="1200" b="0" i="0" u="none" strike="noStrike" kern="1200" cap="none" baseline="0" dirty="0">
                <a:solidFill>
                  <a:schemeClr val="dk1"/>
                </a:solidFill>
                <a:effectLst/>
                <a:latin typeface="Calibri"/>
                <a:ea typeface="Calibri"/>
                <a:cs typeface="Calibri"/>
                <a:sym typeface="Calibri"/>
              </a:rPr>
              <a:t> </a:t>
            </a:r>
            <a:r>
              <a:rPr lang="en-US" sz="1200" b="0" i="0" u="none" strike="noStrike" kern="1200" cap="none" dirty="0">
                <a:solidFill>
                  <a:schemeClr val="dk1"/>
                </a:solidFill>
                <a:effectLst/>
                <a:latin typeface="Calibri"/>
                <a:ea typeface="Calibri"/>
                <a:cs typeface="Calibri"/>
                <a:sym typeface="Calibri"/>
              </a:rPr>
              <a:t>95.47%</a:t>
            </a:r>
          </a:p>
          <a:p>
            <a:pPr marL="0" marR="0" lvl="0" indent="0" algn="l" rtl="0">
              <a:spcBef>
                <a:spcPts val="0"/>
              </a:spcBef>
              <a:buClr>
                <a:schemeClr val="dk1"/>
              </a:buClr>
              <a:buSzPct val="25000"/>
              <a:buFont typeface="Calibri"/>
              <a:buNone/>
            </a:pPr>
            <a:endParaRPr sz="1200" b="0" i="0" u="none" strike="noStrike" cap="none" dirty="0">
              <a:solidFill>
                <a:schemeClr val="dk1"/>
              </a:solidFill>
              <a:latin typeface="Calibri"/>
              <a:ea typeface="Calibri"/>
              <a:cs typeface="Calibri"/>
              <a:sym typeface="Calibri"/>
            </a:endParaRPr>
          </a:p>
        </p:txBody>
      </p:sp>
      <p:sp>
        <p:nvSpPr>
          <p:cNvPr id="799" name="Shape 7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464660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4"/>
        <p:cNvGrpSpPr/>
        <p:nvPr/>
      </p:nvGrpSpPr>
      <p:grpSpPr>
        <a:xfrm>
          <a:off x="0" y="0"/>
          <a:ext cx="0" cy="0"/>
          <a:chOff x="0" y="0"/>
          <a:chExt cx="0" cy="0"/>
        </a:xfrm>
      </p:grpSpPr>
      <p:sp>
        <p:nvSpPr>
          <p:cNvPr id="805" name="Shape 80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rtl="0" fontAlgn="b"/>
            <a:r>
              <a:rPr lang="en-US" sz="1200" b="0" i="0" u="none" strike="noStrike" cap="none" dirty="0">
                <a:solidFill>
                  <a:schemeClr val="dk1"/>
                </a:solidFill>
                <a:latin typeface="Calibri"/>
                <a:ea typeface="Calibri"/>
                <a:cs typeface="Calibri"/>
                <a:sym typeface="Calibri"/>
              </a:rPr>
              <a:t>From 2016:</a:t>
            </a:r>
            <a:r>
              <a:rPr lang="en-US" sz="1200" b="0" i="0" u="none" strike="noStrike" cap="none" baseline="0" dirty="0">
                <a:solidFill>
                  <a:schemeClr val="dk1"/>
                </a:solidFill>
                <a:latin typeface="Calibri"/>
                <a:ea typeface="Calibri"/>
                <a:cs typeface="Calibri"/>
                <a:sym typeface="Calibri"/>
              </a:rPr>
              <a:t> </a:t>
            </a:r>
            <a:r>
              <a:rPr lang="en-US" sz="1200" b="0" i="0" u="none" strike="noStrike" kern="1200" cap="none" dirty="0" err="1">
                <a:solidFill>
                  <a:schemeClr val="dk1"/>
                </a:solidFill>
                <a:effectLst/>
                <a:latin typeface="Calibri"/>
                <a:ea typeface="Calibri"/>
                <a:cs typeface="Calibri"/>
                <a:sym typeface="Calibri"/>
              </a:rPr>
              <a:t>Siliman</a:t>
            </a:r>
            <a:r>
              <a:rPr lang="en-US" sz="1200" b="0" i="0" u="none" strike="noStrike" kern="1200" cap="none" dirty="0">
                <a:solidFill>
                  <a:schemeClr val="dk1"/>
                </a:solidFill>
                <a:effectLst/>
                <a:latin typeface="Calibri"/>
                <a:ea typeface="Calibri"/>
                <a:cs typeface="Calibri"/>
                <a:sym typeface="Calibri"/>
              </a:rPr>
              <a:t> University,</a:t>
            </a:r>
            <a:r>
              <a:rPr lang="en-US" sz="1200" b="0" i="0" u="none" strike="noStrike" kern="1200" cap="none" baseline="0" dirty="0">
                <a:solidFill>
                  <a:schemeClr val="dk1"/>
                </a:solidFill>
                <a:effectLst/>
                <a:latin typeface="Calibri"/>
                <a:ea typeface="Calibri"/>
                <a:cs typeface="Calibri"/>
                <a:sym typeface="Calibri"/>
              </a:rPr>
              <a:t> </a:t>
            </a:r>
            <a:r>
              <a:rPr lang="en-US" sz="1200" b="0" i="0" u="none" strike="noStrike" kern="1200" cap="none" dirty="0">
                <a:solidFill>
                  <a:schemeClr val="dk1"/>
                </a:solidFill>
                <a:effectLst/>
                <a:latin typeface="Calibri"/>
                <a:ea typeface="Calibri"/>
                <a:cs typeface="Calibri"/>
                <a:sym typeface="Calibri"/>
              </a:rPr>
              <a:t>329,</a:t>
            </a:r>
            <a:r>
              <a:rPr lang="en-US" sz="1200" b="0" i="0" u="none" strike="noStrike" kern="1200" cap="none" baseline="0" dirty="0">
                <a:solidFill>
                  <a:schemeClr val="dk1"/>
                </a:solidFill>
                <a:effectLst/>
                <a:latin typeface="Calibri"/>
                <a:ea typeface="Calibri"/>
                <a:cs typeface="Calibri"/>
                <a:sym typeface="Calibri"/>
              </a:rPr>
              <a:t> </a:t>
            </a:r>
            <a:r>
              <a:rPr lang="en-US" sz="1200" b="0" i="0" u="none" strike="noStrike" kern="1200" cap="none" dirty="0">
                <a:solidFill>
                  <a:schemeClr val="dk1"/>
                </a:solidFill>
                <a:effectLst/>
                <a:latin typeface="Calibri"/>
                <a:ea typeface="Calibri"/>
                <a:cs typeface="Calibri"/>
                <a:sym typeface="Calibri"/>
              </a:rPr>
              <a:t>90.38%</a:t>
            </a:r>
          </a:p>
          <a:p>
            <a:pPr marL="0" marR="0" lvl="0" indent="0" algn="l" rtl="0">
              <a:spcBef>
                <a:spcPts val="0"/>
              </a:spcBef>
              <a:buClr>
                <a:schemeClr val="dk1"/>
              </a:buClr>
              <a:buSzPct val="25000"/>
              <a:buFont typeface="Calibri"/>
              <a:buNone/>
            </a:pPr>
            <a:endParaRPr sz="1200" b="0" i="0" u="none" strike="noStrike" cap="none" dirty="0">
              <a:solidFill>
                <a:schemeClr val="dk1"/>
              </a:solidFill>
              <a:latin typeface="Calibri"/>
              <a:ea typeface="Calibri"/>
              <a:cs typeface="Calibri"/>
              <a:sym typeface="Calibri"/>
            </a:endParaRPr>
          </a:p>
        </p:txBody>
      </p:sp>
      <p:sp>
        <p:nvSpPr>
          <p:cNvPr id="806" name="Shape 8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2267185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0"/>
        <p:cNvGrpSpPr/>
        <p:nvPr/>
      </p:nvGrpSpPr>
      <p:grpSpPr>
        <a:xfrm>
          <a:off x="0" y="0"/>
          <a:ext cx="0" cy="0"/>
          <a:chOff x="0" y="0"/>
          <a:chExt cx="0" cy="0"/>
        </a:xfrm>
      </p:grpSpPr>
      <p:sp>
        <p:nvSpPr>
          <p:cNvPr id="581" name="Shape 581"/>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Calibri"/>
              <a:buNone/>
            </a:pPr>
            <a:endParaRPr sz="1200" b="0" i="0" u="none" strike="noStrike" cap="none" dirty="0">
              <a:solidFill>
                <a:schemeClr val="dk1"/>
              </a:solidFill>
              <a:latin typeface="Calibri"/>
              <a:ea typeface="Calibri"/>
              <a:cs typeface="Calibri"/>
              <a:sym typeface="Calibri"/>
            </a:endParaRPr>
          </a:p>
        </p:txBody>
      </p:sp>
      <p:sp>
        <p:nvSpPr>
          <p:cNvPr id="582" name="Shape 5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9747727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1"/>
        <p:cNvGrpSpPr/>
        <p:nvPr/>
      </p:nvGrpSpPr>
      <p:grpSpPr>
        <a:xfrm>
          <a:off x="0" y="0"/>
          <a:ext cx="0" cy="0"/>
          <a:chOff x="0" y="0"/>
          <a:chExt cx="0" cy="0"/>
        </a:xfrm>
      </p:grpSpPr>
      <p:sp>
        <p:nvSpPr>
          <p:cNvPr id="812" name="Shape 81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813" name="Shape 8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67173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1"/>
        <p:cNvGrpSpPr/>
        <p:nvPr/>
      </p:nvGrpSpPr>
      <p:grpSpPr>
        <a:xfrm>
          <a:off x="0" y="0"/>
          <a:ext cx="0" cy="0"/>
          <a:chOff x="0" y="0"/>
          <a:chExt cx="0" cy="0"/>
        </a:xfrm>
      </p:grpSpPr>
      <p:sp>
        <p:nvSpPr>
          <p:cNvPr id="812" name="Shape 81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813" name="Shape 8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1474997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1"/>
        <p:cNvGrpSpPr/>
        <p:nvPr/>
      </p:nvGrpSpPr>
      <p:grpSpPr>
        <a:xfrm>
          <a:off x="0" y="0"/>
          <a:ext cx="0" cy="0"/>
          <a:chOff x="0" y="0"/>
          <a:chExt cx="0" cy="0"/>
        </a:xfrm>
      </p:grpSpPr>
      <p:sp>
        <p:nvSpPr>
          <p:cNvPr id="812" name="Shape 81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813" name="Shape 8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367046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8"/>
        <p:cNvGrpSpPr/>
        <p:nvPr/>
      </p:nvGrpSpPr>
      <p:grpSpPr>
        <a:xfrm>
          <a:off x="0" y="0"/>
          <a:ext cx="0" cy="0"/>
          <a:chOff x="0" y="0"/>
          <a:chExt cx="0" cy="0"/>
        </a:xfrm>
      </p:grpSpPr>
      <p:sp>
        <p:nvSpPr>
          <p:cNvPr id="529" name="Shape 529"/>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530" name="Shape 5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2169114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8"/>
        <p:cNvGrpSpPr/>
        <p:nvPr/>
      </p:nvGrpSpPr>
      <p:grpSpPr>
        <a:xfrm>
          <a:off x="0" y="0"/>
          <a:ext cx="0" cy="0"/>
          <a:chOff x="0" y="0"/>
          <a:chExt cx="0" cy="0"/>
        </a:xfrm>
      </p:grpSpPr>
      <p:sp>
        <p:nvSpPr>
          <p:cNvPr id="529" name="Shape 529"/>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530" name="Shape 5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0841379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8"/>
        <p:cNvGrpSpPr/>
        <p:nvPr/>
      </p:nvGrpSpPr>
      <p:grpSpPr>
        <a:xfrm>
          <a:off x="0" y="0"/>
          <a:ext cx="0" cy="0"/>
          <a:chOff x="0" y="0"/>
          <a:chExt cx="0" cy="0"/>
        </a:xfrm>
      </p:grpSpPr>
      <p:sp>
        <p:nvSpPr>
          <p:cNvPr id="529" name="Shape 529"/>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530" name="Shape 5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921766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8"/>
        <p:cNvGrpSpPr/>
        <p:nvPr/>
      </p:nvGrpSpPr>
      <p:grpSpPr>
        <a:xfrm>
          <a:off x="0" y="0"/>
          <a:ext cx="0" cy="0"/>
          <a:chOff x="0" y="0"/>
          <a:chExt cx="0" cy="0"/>
        </a:xfrm>
      </p:grpSpPr>
      <p:sp>
        <p:nvSpPr>
          <p:cNvPr id="529" name="Shape 529"/>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530" name="Shape 5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6509928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8"/>
        <p:cNvGrpSpPr/>
        <p:nvPr/>
      </p:nvGrpSpPr>
      <p:grpSpPr>
        <a:xfrm>
          <a:off x="0" y="0"/>
          <a:ext cx="0" cy="0"/>
          <a:chOff x="0" y="0"/>
          <a:chExt cx="0" cy="0"/>
        </a:xfrm>
      </p:grpSpPr>
      <p:sp>
        <p:nvSpPr>
          <p:cNvPr id="529" name="Shape 529"/>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530" name="Shape 5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51955794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8"/>
        <p:cNvGrpSpPr/>
        <p:nvPr/>
      </p:nvGrpSpPr>
      <p:grpSpPr>
        <a:xfrm>
          <a:off x="0" y="0"/>
          <a:ext cx="0" cy="0"/>
          <a:chOff x="0" y="0"/>
          <a:chExt cx="0" cy="0"/>
        </a:xfrm>
      </p:grpSpPr>
      <p:sp>
        <p:nvSpPr>
          <p:cNvPr id="529" name="Shape 529"/>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530" name="Shape 5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56875232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8"/>
        <p:cNvGrpSpPr/>
        <p:nvPr/>
      </p:nvGrpSpPr>
      <p:grpSpPr>
        <a:xfrm>
          <a:off x="0" y="0"/>
          <a:ext cx="0" cy="0"/>
          <a:chOff x="0" y="0"/>
          <a:chExt cx="0" cy="0"/>
        </a:xfrm>
      </p:grpSpPr>
      <p:sp>
        <p:nvSpPr>
          <p:cNvPr id="529" name="Shape 529"/>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530" name="Shape 5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9122914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3"/>
        <p:cNvGrpSpPr/>
        <p:nvPr/>
      </p:nvGrpSpPr>
      <p:grpSpPr>
        <a:xfrm>
          <a:off x="0" y="0"/>
          <a:ext cx="0" cy="0"/>
          <a:chOff x="0" y="0"/>
          <a:chExt cx="0" cy="0"/>
        </a:xfrm>
      </p:grpSpPr>
      <p:sp>
        <p:nvSpPr>
          <p:cNvPr id="524" name="Shape 52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525" name="Shape 5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13567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8"/>
        <p:cNvGrpSpPr/>
        <p:nvPr/>
      </p:nvGrpSpPr>
      <p:grpSpPr>
        <a:xfrm>
          <a:off x="0" y="0"/>
          <a:ext cx="0" cy="0"/>
          <a:chOff x="0" y="0"/>
          <a:chExt cx="0" cy="0"/>
        </a:xfrm>
      </p:grpSpPr>
      <p:sp>
        <p:nvSpPr>
          <p:cNvPr id="529" name="Shape 529"/>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530" name="Shape 5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0836385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5"/>
        <p:cNvGrpSpPr/>
        <p:nvPr/>
      </p:nvGrpSpPr>
      <p:grpSpPr>
        <a:xfrm>
          <a:off x="0" y="0"/>
          <a:ext cx="0" cy="0"/>
          <a:chOff x="0" y="0"/>
          <a:chExt cx="0" cy="0"/>
        </a:xfrm>
      </p:grpSpPr>
      <p:sp>
        <p:nvSpPr>
          <p:cNvPr id="536" name="Shape 536"/>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Calibri"/>
              <a:buNone/>
            </a:pPr>
            <a:endParaRPr sz="1200" b="0" i="0" u="none" strike="noStrike" cap="none" dirty="0">
              <a:solidFill>
                <a:schemeClr val="dk1"/>
              </a:solidFill>
              <a:latin typeface="Calibri"/>
              <a:ea typeface="Calibri"/>
              <a:cs typeface="Calibri"/>
              <a:sym typeface="Calibri"/>
            </a:endParaRPr>
          </a:p>
        </p:txBody>
      </p:sp>
      <p:sp>
        <p:nvSpPr>
          <p:cNvPr id="537" name="Shape 5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8638354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2"/>
        <p:cNvGrpSpPr/>
        <p:nvPr/>
      </p:nvGrpSpPr>
      <p:grpSpPr>
        <a:xfrm>
          <a:off x="0" y="0"/>
          <a:ext cx="0" cy="0"/>
          <a:chOff x="0" y="0"/>
          <a:chExt cx="0" cy="0"/>
        </a:xfrm>
      </p:grpSpPr>
      <p:sp>
        <p:nvSpPr>
          <p:cNvPr id="543" name="Shape 543"/>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544" name="Shape 5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389367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9"/>
        <p:cNvGrpSpPr/>
        <p:nvPr/>
      </p:nvGrpSpPr>
      <p:grpSpPr>
        <a:xfrm>
          <a:off x="0" y="0"/>
          <a:ext cx="0" cy="0"/>
          <a:chOff x="0" y="0"/>
          <a:chExt cx="0" cy="0"/>
        </a:xfrm>
      </p:grpSpPr>
      <p:sp>
        <p:nvSpPr>
          <p:cNvPr id="550" name="Shape 550"/>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551" name="Shape 5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7954682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55A47B-8116-9C44-91D4-DF3CDD5DA0D7}" type="slidenum">
              <a:rPr lang="en-US" smtClean="0"/>
              <a:t>8</a:t>
            </a:fld>
            <a:endParaRPr lang="en-US"/>
          </a:p>
        </p:txBody>
      </p:sp>
    </p:spTree>
    <p:extLst>
      <p:ext uri="{BB962C8B-B14F-4D97-AF65-F5344CB8AC3E}">
        <p14:creationId xmlns:p14="http://schemas.microsoft.com/office/powerpoint/2010/main" val="11565011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Total</a:t>
            </a:r>
            <a:r>
              <a:rPr lang="en-US" baseline="0" dirty="0"/>
              <a:t> HEIs = 1934 (2388 if with SUC satellite campuses)</a:t>
            </a:r>
            <a:endParaRPr lang="en-US" dirty="0"/>
          </a:p>
        </p:txBody>
      </p:sp>
      <p:sp>
        <p:nvSpPr>
          <p:cNvPr id="4" name="Slide Number Placeholder 3"/>
          <p:cNvSpPr>
            <a:spLocks noGrp="1"/>
          </p:cNvSpPr>
          <p:nvPr>
            <p:ph type="sldNum" sz="quarter" idx="10"/>
          </p:nvPr>
        </p:nvSpPr>
        <p:spPr/>
        <p:txBody>
          <a:bodyPr/>
          <a:lstStyle/>
          <a:p>
            <a:fld id="{A955A47B-8116-9C44-91D4-DF3CDD5DA0D7}" type="slidenum">
              <a:rPr lang="en-US" smtClean="0"/>
              <a:pPr/>
              <a:t>9</a:t>
            </a:fld>
            <a:endParaRPr lang="en-US"/>
          </a:p>
        </p:txBody>
      </p:sp>
    </p:spTree>
    <p:extLst>
      <p:ext uri="{BB962C8B-B14F-4D97-AF65-F5344CB8AC3E}">
        <p14:creationId xmlns:p14="http://schemas.microsoft.com/office/powerpoint/2010/main" val="1581790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74638"/>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3" name="Shape 23"/>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4" name="Shape 24"/>
          <p:cNvSpPr txBox="1">
            <a:spLocks noGrp="1"/>
          </p:cNvSpPr>
          <p:nvPr>
            <p:ph type="dt" idx="10"/>
          </p:nvPr>
        </p:nvSpPr>
        <p:spPr>
          <a:xfrm>
            <a:off x="457200" y="6356351"/>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9E9E9E"/>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25" name="Shape 25"/>
          <p:cNvSpPr txBox="1">
            <a:spLocks noGrp="1"/>
          </p:cNvSpPr>
          <p:nvPr>
            <p:ph type="ftr" idx="11"/>
          </p:nvPr>
        </p:nvSpPr>
        <p:spPr>
          <a:xfrm>
            <a:off x="3124200" y="6356351"/>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9E9E9E"/>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26" name="Shape 26"/>
          <p:cNvSpPr txBox="1">
            <a:spLocks noGrp="1"/>
          </p:cNvSpPr>
          <p:nvPr>
            <p:ph type="sldNum" idx="12"/>
          </p:nvPr>
        </p:nvSpPr>
        <p:spPr>
          <a:xfrm>
            <a:off x="6553200" y="6356351"/>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9E9E9E"/>
                </a:solidFill>
                <a:latin typeface="Arial"/>
                <a:ea typeface="Arial"/>
                <a:cs typeface="Arial"/>
                <a:sym typeface="Arial"/>
              </a:rPr>
              <a:t>‹#›</a:t>
            </a:fld>
            <a:endParaRPr lang="en-US" sz="1200" b="0" i="0" u="none" strike="noStrike" cap="none">
              <a:solidFill>
                <a:srgbClr val="9E9E9E"/>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rot="5400000">
            <a:off x="4732337" y="2171701"/>
            <a:ext cx="5851525" cy="20574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0" name="Shape 80"/>
          <p:cNvSpPr txBox="1">
            <a:spLocks noGrp="1"/>
          </p:cNvSpPr>
          <p:nvPr>
            <p:ph type="body" idx="1"/>
          </p:nvPr>
        </p:nvSpPr>
        <p:spPr>
          <a:xfrm rot="5400000">
            <a:off x="541337" y="190501"/>
            <a:ext cx="5851525" cy="6019799"/>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1" name="Shape 81"/>
          <p:cNvSpPr txBox="1">
            <a:spLocks noGrp="1"/>
          </p:cNvSpPr>
          <p:nvPr>
            <p:ph type="dt" idx="10"/>
          </p:nvPr>
        </p:nvSpPr>
        <p:spPr>
          <a:xfrm>
            <a:off x="457200" y="6356351"/>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9E9E9E"/>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2" name="Shape 82"/>
          <p:cNvSpPr txBox="1">
            <a:spLocks noGrp="1"/>
          </p:cNvSpPr>
          <p:nvPr>
            <p:ph type="ftr" idx="11"/>
          </p:nvPr>
        </p:nvSpPr>
        <p:spPr>
          <a:xfrm>
            <a:off x="3124200" y="6356351"/>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9E9E9E"/>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3" name="Shape 83"/>
          <p:cNvSpPr txBox="1">
            <a:spLocks noGrp="1"/>
          </p:cNvSpPr>
          <p:nvPr>
            <p:ph type="sldNum" idx="12"/>
          </p:nvPr>
        </p:nvSpPr>
        <p:spPr>
          <a:xfrm>
            <a:off x="6553200" y="6356351"/>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9E9E9E"/>
                </a:solidFill>
                <a:latin typeface="Arial"/>
                <a:ea typeface="Arial"/>
                <a:cs typeface="Arial"/>
                <a:sym typeface="Arial"/>
              </a:rPr>
              <a:t>‹#›</a:t>
            </a:fld>
            <a:endParaRPr lang="en-US" sz="1200" b="0" i="0" u="none" strike="noStrike" cap="none">
              <a:solidFill>
                <a:srgbClr val="9E9E9E"/>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Custom Layout">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457200" y="274638"/>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6" name="Shape 86"/>
          <p:cNvSpPr txBox="1">
            <a:spLocks noGrp="1"/>
          </p:cNvSpPr>
          <p:nvPr>
            <p:ph type="dt" idx="10"/>
          </p:nvPr>
        </p:nvSpPr>
        <p:spPr>
          <a:xfrm>
            <a:off x="457200" y="6356351"/>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9E9E9E"/>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7" name="Shape 87"/>
          <p:cNvSpPr txBox="1">
            <a:spLocks noGrp="1"/>
          </p:cNvSpPr>
          <p:nvPr>
            <p:ph type="ftr" idx="11"/>
          </p:nvPr>
        </p:nvSpPr>
        <p:spPr>
          <a:xfrm>
            <a:off x="3124200" y="6356351"/>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9E9E9E"/>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8" name="Shape 88"/>
          <p:cNvSpPr txBox="1">
            <a:spLocks noGrp="1"/>
          </p:cNvSpPr>
          <p:nvPr>
            <p:ph type="sldNum" idx="12"/>
          </p:nvPr>
        </p:nvSpPr>
        <p:spPr>
          <a:xfrm>
            <a:off x="6553200" y="6356351"/>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9E9E9E"/>
                </a:solidFill>
                <a:latin typeface="Arial"/>
                <a:ea typeface="Arial"/>
                <a:cs typeface="Arial"/>
                <a:sym typeface="Arial"/>
              </a:rPr>
              <a:t>‹#›</a:t>
            </a:fld>
            <a:endParaRPr lang="en-US" sz="1200" b="0" i="0" u="none" strike="noStrike" cap="none">
              <a:solidFill>
                <a:srgbClr val="9E9E9E"/>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415"/>
        <p:cNvGrpSpPr/>
        <p:nvPr/>
      </p:nvGrpSpPr>
      <p:grpSpPr>
        <a:xfrm>
          <a:off x="0" y="0"/>
          <a:ext cx="0" cy="0"/>
          <a:chOff x="0" y="0"/>
          <a:chExt cx="0" cy="0"/>
        </a:xfrm>
      </p:grpSpPr>
      <p:sp>
        <p:nvSpPr>
          <p:cNvPr id="416" name="Shape 41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417" name="Shape 417"/>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63500" algn="l" rtl="0">
              <a:lnSpc>
                <a:spcPct val="100000"/>
              </a:lnSpc>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69850" algn="l" rtl="0">
              <a:lnSpc>
                <a:spcPct val="100000"/>
              </a:lnSpc>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18" name="Shape 418"/>
          <p:cNvSpPr txBox="1">
            <a:spLocks noGrp="1"/>
          </p:cNvSpPr>
          <p:nvPr>
            <p:ph type="dt" idx="10"/>
          </p:nvPr>
        </p:nvSpPr>
        <p:spPr>
          <a:xfrm>
            <a:off x="457200" y="6356351"/>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9E9E9E"/>
              </a:buClr>
              <a:buFont typeface="Arial"/>
              <a:buNone/>
              <a:defRPr sz="1200" b="0" i="0" u="none" strike="noStrike" cap="none">
                <a:solidFill>
                  <a:srgbClr val="9E9E9E"/>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a:p>
        </p:txBody>
      </p:sp>
      <p:sp>
        <p:nvSpPr>
          <p:cNvPr id="419" name="Shape 419"/>
          <p:cNvSpPr txBox="1">
            <a:spLocks noGrp="1"/>
          </p:cNvSpPr>
          <p:nvPr>
            <p:ph type="ftr" idx="11"/>
          </p:nvPr>
        </p:nvSpPr>
        <p:spPr>
          <a:xfrm>
            <a:off x="3124200" y="6356351"/>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9E9E9E"/>
              </a:buClr>
              <a:buFont typeface="Arial"/>
              <a:buNone/>
              <a:defRPr sz="1200" b="0" i="0" u="none" strike="noStrike" cap="none">
                <a:solidFill>
                  <a:srgbClr val="9E9E9E"/>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a:p>
        </p:txBody>
      </p:sp>
      <p:sp>
        <p:nvSpPr>
          <p:cNvPr id="420" name="Shape 420"/>
          <p:cNvSpPr txBox="1">
            <a:spLocks noGrp="1"/>
          </p:cNvSpPr>
          <p:nvPr>
            <p:ph type="sldNum" idx="12"/>
          </p:nvPr>
        </p:nvSpPr>
        <p:spPr>
          <a:xfrm>
            <a:off x="6553200" y="6356351"/>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9E9E9E"/>
              </a:buClr>
              <a:buSzPct val="25000"/>
              <a:buFont typeface="Arial"/>
              <a:buNone/>
            </a:pPr>
            <a:fld id="{00000000-1234-1234-1234-123412341234}" type="slidenum">
              <a:rPr lang="en-US" sz="1200" b="0" i="0" u="none" strike="noStrike" cap="none">
                <a:solidFill>
                  <a:srgbClr val="9E9E9E"/>
                </a:solidFill>
                <a:latin typeface="Arial"/>
                <a:ea typeface="Arial"/>
                <a:cs typeface="Arial"/>
                <a:sym typeface="Arial"/>
              </a:rPr>
              <a:t>‹#›</a:t>
            </a:fld>
            <a:endParaRPr lang="en-US" sz="1200" b="0" i="0" u="none" strike="noStrike" cap="none">
              <a:solidFill>
                <a:srgbClr val="9E9E9E"/>
              </a:solidFill>
              <a:latin typeface="Arial"/>
              <a:ea typeface="Arial"/>
              <a:cs typeface="Arial"/>
              <a:sym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421"/>
        <p:cNvGrpSpPr/>
        <p:nvPr/>
      </p:nvGrpSpPr>
      <p:grpSpPr>
        <a:xfrm>
          <a:off x="0" y="0"/>
          <a:ext cx="0" cy="0"/>
          <a:chOff x="0" y="0"/>
          <a:chExt cx="0" cy="0"/>
        </a:xfrm>
      </p:grpSpPr>
      <p:sp>
        <p:nvSpPr>
          <p:cNvPr id="422" name="Shape 422"/>
          <p:cNvSpPr txBox="1">
            <a:spLocks noGrp="1"/>
          </p:cNvSpPr>
          <p:nvPr>
            <p:ph type="title"/>
          </p:nvPr>
        </p:nvSpPr>
        <p:spPr>
          <a:xfrm>
            <a:off x="722312" y="4406901"/>
            <a:ext cx="7772400" cy="136207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4000" b="1" i="0" u="none" strike="noStrike" cap="none">
                <a:solidFill>
                  <a:schemeClr val="dk1"/>
                </a:solidFill>
                <a:latin typeface="Arial"/>
                <a:ea typeface="Arial"/>
                <a:cs typeface="Arial"/>
                <a:sym typeface="Arial"/>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423" name="Shape 423"/>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marR="0" lvl="0" indent="0" algn="l" rtl="0">
              <a:lnSpc>
                <a:spcPct val="100000"/>
              </a:lnSpc>
              <a:spcBef>
                <a:spcPts val="400"/>
              </a:spcBef>
              <a:spcAft>
                <a:spcPts val="0"/>
              </a:spcAft>
              <a:buClr>
                <a:srgbClr val="9E9E9E"/>
              </a:buClr>
              <a:buFont typeface="Arial"/>
              <a:buNone/>
              <a:defRPr sz="2000" b="0" i="0" u="none" strike="noStrike" cap="none">
                <a:solidFill>
                  <a:srgbClr val="9E9E9E"/>
                </a:solidFill>
                <a:latin typeface="Arial"/>
                <a:ea typeface="Arial"/>
                <a:cs typeface="Arial"/>
                <a:sym typeface="Arial"/>
              </a:defRPr>
            </a:lvl1pPr>
            <a:lvl2pPr marL="457200" marR="0" lvl="1" indent="0" algn="l" rtl="0">
              <a:lnSpc>
                <a:spcPct val="100000"/>
              </a:lnSpc>
              <a:spcBef>
                <a:spcPts val="360"/>
              </a:spcBef>
              <a:spcAft>
                <a:spcPts val="0"/>
              </a:spcAft>
              <a:buClr>
                <a:srgbClr val="9E9E9E"/>
              </a:buClr>
              <a:buFont typeface="Arial"/>
              <a:buNone/>
              <a:defRPr sz="1800" b="0" i="0" u="none" strike="noStrike" cap="none">
                <a:solidFill>
                  <a:srgbClr val="9E9E9E"/>
                </a:solidFill>
                <a:latin typeface="Arial"/>
                <a:ea typeface="Arial"/>
                <a:cs typeface="Arial"/>
                <a:sym typeface="Arial"/>
              </a:defRPr>
            </a:lvl2pPr>
            <a:lvl3pPr marL="914400" marR="0" lvl="2" indent="0" algn="l" rtl="0">
              <a:lnSpc>
                <a:spcPct val="100000"/>
              </a:lnSpc>
              <a:spcBef>
                <a:spcPts val="320"/>
              </a:spcBef>
              <a:spcAft>
                <a:spcPts val="0"/>
              </a:spcAft>
              <a:buClr>
                <a:srgbClr val="9E9E9E"/>
              </a:buClr>
              <a:buFont typeface="Arial"/>
              <a:buNone/>
              <a:defRPr sz="1600" b="0" i="0" u="none" strike="noStrike" cap="none">
                <a:solidFill>
                  <a:srgbClr val="9E9E9E"/>
                </a:solidFill>
                <a:latin typeface="Arial"/>
                <a:ea typeface="Arial"/>
                <a:cs typeface="Arial"/>
                <a:sym typeface="Arial"/>
              </a:defRPr>
            </a:lvl3pPr>
            <a:lvl4pPr marL="1371600" marR="0" lvl="3" indent="0" algn="l" rtl="0">
              <a:lnSpc>
                <a:spcPct val="100000"/>
              </a:lnSpc>
              <a:spcBef>
                <a:spcPts val="280"/>
              </a:spcBef>
              <a:spcAft>
                <a:spcPts val="0"/>
              </a:spcAft>
              <a:buClr>
                <a:srgbClr val="9E9E9E"/>
              </a:buClr>
              <a:buFont typeface="Arial"/>
              <a:buNone/>
              <a:defRPr sz="1400" b="0" i="0" u="none" strike="noStrike" cap="none">
                <a:solidFill>
                  <a:srgbClr val="9E9E9E"/>
                </a:solidFill>
                <a:latin typeface="Arial"/>
                <a:ea typeface="Arial"/>
                <a:cs typeface="Arial"/>
                <a:sym typeface="Arial"/>
              </a:defRPr>
            </a:lvl4pPr>
            <a:lvl5pPr marL="1828800" marR="0" lvl="4" indent="0" algn="l" rtl="0">
              <a:lnSpc>
                <a:spcPct val="100000"/>
              </a:lnSpc>
              <a:spcBef>
                <a:spcPts val="280"/>
              </a:spcBef>
              <a:spcAft>
                <a:spcPts val="0"/>
              </a:spcAft>
              <a:buClr>
                <a:srgbClr val="9E9E9E"/>
              </a:buClr>
              <a:buFont typeface="Arial"/>
              <a:buNone/>
              <a:defRPr sz="1400" b="0" i="0" u="none" strike="noStrike" cap="none">
                <a:solidFill>
                  <a:srgbClr val="9E9E9E"/>
                </a:solidFill>
                <a:latin typeface="Arial"/>
                <a:ea typeface="Arial"/>
                <a:cs typeface="Arial"/>
                <a:sym typeface="Arial"/>
              </a:defRPr>
            </a:lvl5pPr>
            <a:lvl6pPr marL="2286000" marR="0" lvl="5" indent="0" algn="l" rtl="0">
              <a:lnSpc>
                <a:spcPct val="100000"/>
              </a:lnSpc>
              <a:spcBef>
                <a:spcPts val="280"/>
              </a:spcBef>
              <a:spcAft>
                <a:spcPts val="0"/>
              </a:spcAft>
              <a:buClr>
                <a:srgbClr val="9E9E9E"/>
              </a:buClr>
              <a:buFont typeface="Arial"/>
              <a:buNone/>
              <a:defRPr sz="1400" b="0" i="0" u="none" strike="noStrike" cap="none">
                <a:solidFill>
                  <a:srgbClr val="9E9E9E"/>
                </a:solidFill>
                <a:latin typeface="Arial"/>
                <a:ea typeface="Arial"/>
                <a:cs typeface="Arial"/>
                <a:sym typeface="Arial"/>
              </a:defRPr>
            </a:lvl6pPr>
            <a:lvl7pPr marL="2743200" marR="0" lvl="6" indent="0" algn="l" rtl="0">
              <a:lnSpc>
                <a:spcPct val="100000"/>
              </a:lnSpc>
              <a:spcBef>
                <a:spcPts val="280"/>
              </a:spcBef>
              <a:spcAft>
                <a:spcPts val="0"/>
              </a:spcAft>
              <a:buClr>
                <a:srgbClr val="9E9E9E"/>
              </a:buClr>
              <a:buFont typeface="Arial"/>
              <a:buNone/>
              <a:defRPr sz="1400" b="0" i="0" u="none" strike="noStrike" cap="none">
                <a:solidFill>
                  <a:srgbClr val="9E9E9E"/>
                </a:solidFill>
                <a:latin typeface="Arial"/>
                <a:ea typeface="Arial"/>
                <a:cs typeface="Arial"/>
                <a:sym typeface="Arial"/>
              </a:defRPr>
            </a:lvl7pPr>
            <a:lvl8pPr marL="3200400" marR="0" lvl="7" indent="0" algn="l" rtl="0">
              <a:lnSpc>
                <a:spcPct val="100000"/>
              </a:lnSpc>
              <a:spcBef>
                <a:spcPts val="280"/>
              </a:spcBef>
              <a:spcAft>
                <a:spcPts val="0"/>
              </a:spcAft>
              <a:buClr>
                <a:srgbClr val="9E9E9E"/>
              </a:buClr>
              <a:buFont typeface="Arial"/>
              <a:buNone/>
              <a:defRPr sz="1400" b="0" i="0" u="none" strike="noStrike" cap="none">
                <a:solidFill>
                  <a:srgbClr val="9E9E9E"/>
                </a:solidFill>
                <a:latin typeface="Arial"/>
                <a:ea typeface="Arial"/>
                <a:cs typeface="Arial"/>
                <a:sym typeface="Arial"/>
              </a:defRPr>
            </a:lvl8pPr>
            <a:lvl9pPr marL="3657600" marR="0" lvl="8" indent="0" algn="l" rtl="0">
              <a:lnSpc>
                <a:spcPct val="100000"/>
              </a:lnSpc>
              <a:spcBef>
                <a:spcPts val="280"/>
              </a:spcBef>
              <a:spcAft>
                <a:spcPts val="0"/>
              </a:spcAft>
              <a:buClr>
                <a:srgbClr val="9E9E9E"/>
              </a:buClr>
              <a:buFont typeface="Arial"/>
              <a:buNone/>
              <a:defRPr sz="1400" b="0" i="0" u="none" strike="noStrike" cap="none">
                <a:solidFill>
                  <a:srgbClr val="9E9E9E"/>
                </a:solidFill>
                <a:latin typeface="Arial"/>
                <a:ea typeface="Arial"/>
                <a:cs typeface="Arial"/>
                <a:sym typeface="Arial"/>
              </a:defRPr>
            </a:lvl9pPr>
          </a:lstStyle>
          <a:p>
            <a:endParaRPr/>
          </a:p>
        </p:txBody>
      </p:sp>
      <p:sp>
        <p:nvSpPr>
          <p:cNvPr id="424" name="Shape 424"/>
          <p:cNvSpPr txBox="1">
            <a:spLocks noGrp="1"/>
          </p:cNvSpPr>
          <p:nvPr>
            <p:ph type="dt" idx="10"/>
          </p:nvPr>
        </p:nvSpPr>
        <p:spPr>
          <a:xfrm>
            <a:off x="457200" y="6356351"/>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9E9E9E"/>
              </a:buClr>
              <a:buFont typeface="Arial"/>
              <a:buNone/>
              <a:defRPr sz="1200" b="0" i="0" u="none" strike="noStrike" cap="none">
                <a:solidFill>
                  <a:srgbClr val="9E9E9E"/>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a:p>
        </p:txBody>
      </p:sp>
      <p:sp>
        <p:nvSpPr>
          <p:cNvPr id="425" name="Shape 425"/>
          <p:cNvSpPr txBox="1">
            <a:spLocks noGrp="1"/>
          </p:cNvSpPr>
          <p:nvPr>
            <p:ph type="ftr" idx="11"/>
          </p:nvPr>
        </p:nvSpPr>
        <p:spPr>
          <a:xfrm>
            <a:off x="3124200" y="6356351"/>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9E9E9E"/>
              </a:buClr>
              <a:buFont typeface="Arial"/>
              <a:buNone/>
              <a:defRPr sz="1200" b="0" i="0" u="none" strike="noStrike" cap="none">
                <a:solidFill>
                  <a:srgbClr val="9E9E9E"/>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a:p>
        </p:txBody>
      </p:sp>
      <p:sp>
        <p:nvSpPr>
          <p:cNvPr id="426" name="Shape 426"/>
          <p:cNvSpPr txBox="1">
            <a:spLocks noGrp="1"/>
          </p:cNvSpPr>
          <p:nvPr>
            <p:ph type="sldNum" idx="12"/>
          </p:nvPr>
        </p:nvSpPr>
        <p:spPr>
          <a:xfrm>
            <a:off x="6553200" y="6356351"/>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9E9E9E"/>
              </a:buClr>
              <a:buSzPct val="25000"/>
              <a:buFont typeface="Arial"/>
              <a:buNone/>
            </a:pPr>
            <a:fld id="{00000000-1234-1234-1234-123412341234}" type="slidenum">
              <a:rPr lang="en-US" sz="1200" b="0" i="0" u="none" strike="noStrike" cap="none">
                <a:solidFill>
                  <a:srgbClr val="9E9E9E"/>
                </a:solidFill>
                <a:latin typeface="Arial"/>
                <a:ea typeface="Arial"/>
                <a:cs typeface="Arial"/>
                <a:sym typeface="Arial"/>
              </a:rPr>
              <a:t>‹#›</a:t>
            </a:fld>
            <a:endParaRPr lang="en-US" sz="1200" b="0" i="0" u="none" strike="noStrike" cap="none">
              <a:solidFill>
                <a:srgbClr val="9E9E9E"/>
              </a:solidFill>
              <a:latin typeface="Arial"/>
              <a:ea typeface="Arial"/>
              <a:cs typeface="Arial"/>
              <a:sym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427"/>
        <p:cNvGrpSpPr/>
        <p:nvPr/>
      </p:nvGrpSpPr>
      <p:grpSpPr>
        <a:xfrm>
          <a:off x="0" y="0"/>
          <a:ext cx="0" cy="0"/>
          <a:chOff x="0" y="0"/>
          <a:chExt cx="0" cy="0"/>
        </a:xfrm>
      </p:grpSpPr>
      <p:sp>
        <p:nvSpPr>
          <p:cNvPr id="428" name="Shape 42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429" name="Shape 429"/>
          <p:cNvSpPr txBox="1">
            <a:spLocks noGrp="1"/>
          </p:cNvSpPr>
          <p:nvPr>
            <p:ph type="body" idx="1"/>
          </p:nvPr>
        </p:nvSpPr>
        <p:spPr>
          <a:xfrm>
            <a:off x="457200" y="1600200"/>
            <a:ext cx="4038598" cy="4525963"/>
          </a:xfrm>
          <a:prstGeom prst="rect">
            <a:avLst/>
          </a:prstGeom>
          <a:noFill/>
          <a:ln>
            <a:noFill/>
          </a:ln>
        </p:spPr>
        <p:txBody>
          <a:bodyPr lIns="91425" tIns="91425" rIns="91425" bIns="91425" anchor="t" anchorCtr="0"/>
          <a:lstStyle>
            <a:lvl1pPr marL="342900" marR="0" lvl="0" indent="12700" algn="l" rtl="0">
              <a:lnSpc>
                <a:spcPct val="100000"/>
              </a:lnSpc>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742950" marR="0" lvl="1" indent="1905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30" name="Shape 430"/>
          <p:cNvSpPr txBox="1">
            <a:spLocks noGrp="1"/>
          </p:cNvSpPr>
          <p:nvPr>
            <p:ph type="body" idx="2"/>
          </p:nvPr>
        </p:nvSpPr>
        <p:spPr>
          <a:xfrm>
            <a:off x="4648200" y="1600200"/>
            <a:ext cx="4038598" cy="4525963"/>
          </a:xfrm>
          <a:prstGeom prst="rect">
            <a:avLst/>
          </a:prstGeom>
          <a:noFill/>
          <a:ln>
            <a:noFill/>
          </a:ln>
        </p:spPr>
        <p:txBody>
          <a:bodyPr lIns="91425" tIns="91425" rIns="91425" bIns="91425" anchor="t" anchorCtr="0"/>
          <a:lstStyle>
            <a:lvl1pPr marL="342900" marR="0" lvl="0" indent="12700" algn="l" rtl="0">
              <a:lnSpc>
                <a:spcPct val="100000"/>
              </a:lnSpc>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742950" marR="0" lvl="1" indent="1905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31" name="Shape 431"/>
          <p:cNvSpPr txBox="1">
            <a:spLocks noGrp="1"/>
          </p:cNvSpPr>
          <p:nvPr>
            <p:ph type="dt" idx="10"/>
          </p:nvPr>
        </p:nvSpPr>
        <p:spPr>
          <a:xfrm>
            <a:off x="457200" y="6356351"/>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9E9E9E"/>
              </a:buClr>
              <a:buFont typeface="Arial"/>
              <a:buNone/>
              <a:defRPr sz="1200" b="0" i="0" u="none" strike="noStrike" cap="none">
                <a:solidFill>
                  <a:srgbClr val="9E9E9E"/>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a:p>
        </p:txBody>
      </p:sp>
      <p:sp>
        <p:nvSpPr>
          <p:cNvPr id="432" name="Shape 432"/>
          <p:cNvSpPr txBox="1">
            <a:spLocks noGrp="1"/>
          </p:cNvSpPr>
          <p:nvPr>
            <p:ph type="ftr" idx="11"/>
          </p:nvPr>
        </p:nvSpPr>
        <p:spPr>
          <a:xfrm>
            <a:off x="3124200" y="6356351"/>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9E9E9E"/>
              </a:buClr>
              <a:buFont typeface="Arial"/>
              <a:buNone/>
              <a:defRPr sz="1200" b="0" i="0" u="none" strike="noStrike" cap="none">
                <a:solidFill>
                  <a:srgbClr val="9E9E9E"/>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a:p>
        </p:txBody>
      </p:sp>
      <p:sp>
        <p:nvSpPr>
          <p:cNvPr id="433" name="Shape 433"/>
          <p:cNvSpPr txBox="1">
            <a:spLocks noGrp="1"/>
          </p:cNvSpPr>
          <p:nvPr>
            <p:ph type="sldNum" idx="12"/>
          </p:nvPr>
        </p:nvSpPr>
        <p:spPr>
          <a:xfrm>
            <a:off x="6553200" y="6356351"/>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9E9E9E"/>
              </a:buClr>
              <a:buSzPct val="25000"/>
              <a:buFont typeface="Arial"/>
              <a:buNone/>
            </a:pPr>
            <a:fld id="{00000000-1234-1234-1234-123412341234}" type="slidenum">
              <a:rPr lang="en-US" sz="1200" b="0" i="0" u="none" strike="noStrike" cap="none">
                <a:solidFill>
                  <a:srgbClr val="9E9E9E"/>
                </a:solidFill>
                <a:latin typeface="Arial"/>
                <a:ea typeface="Arial"/>
                <a:cs typeface="Arial"/>
                <a:sym typeface="Arial"/>
              </a:rPr>
              <a:t>‹#›</a:t>
            </a:fld>
            <a:endParaRPr lang="en-US" sz="1200" b="0" i="0" u="none" strike="noStrike" cap="none">
              <a:solidFill>
                <a:srgbClr val="9E9E9E"/>
              </a:solidFill>
              <a:latin typeface="Arial"/>
              <a:ea typeface="Arial"/>
              <a:cs typeface="Arial"/>
              <a:sym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34"/>
        <p:cNvGrpSpPr/>
        <p:nvPr/>
      </p:nvGrpSpPr>
      <p:grpSpPr>
        <a:xfrm>
          <a:off x="0" y="0"/>
          <a:ext cx="0" cy="0"/>
          <a:chOff x="0" y="0"/>
          <a:chExt cx="0" cy="0"/>
        </a:xfrm>
      </p:grpSpPr>
      <p:sp>
        <p:nvSpPr>
          <p:cNvPr id="435" name="Shape 43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436" name="Shape 436"/>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lnSpc>
                <a:spcPct val="100000"/>
              </a:lnSpc>
              <a:spcBef>
                <a:spcPts val="480"/>
              </a:spcBef>
              <a:spcAft>
                <a:spcPts val="0"/>
              </a:spcAft>
              <a:buClr>
                <a:schemeClr val="dk1"/>
              </a:buClr>
              <a:buFont typeface="Arial"/>
              <a:buNone/>
              <a:defRPr sz="2400" b="1" i="0" u="none" strike="noStrike" cap="none">
                <a:solidFill>
                  <a:schemeClr val="dk1"/>
                </a:solidFill>
                <a:latin typeface="Arial"/>
                <a:ea typeface="Arial"/>
                <a:cs typeface="Arial"/>
                <a:sym typeface="Arial"/>
              </a:defRPr>
            </a:lvl1pPr>
            <a:lvl2pPr marL="457200" marR="0" lvl="1" indent="0" algn="l" rtl="0">
              <a:lnSpc>
                <a:spcPct val="100000"/>
              </a:lnSpc>
              <a:spcBef>
                <a:spcPts val="400"/>
              </a:spcBef>
              <a:spcAft>
                <a:spcPts val="0"/>
              </a:spcAft>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lnSpc>
                <a:spcPct val="100000"/>
              </a:lnSpc>
              <a:spcBef>
                <a:spcPts val="360"/>
              </a:spcBef>
              <a:spcAft>
                <a:spcPts val="0"/>
              </a:spcAft>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lnSpc>
                <a:spcPct val="100000"/>
              </a:lnSpc>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lnSpc>
                <a:spcPct val="100000"/>
              </a:lnSpc>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lnSpc>
                <a:spcPct val="100000"/>
              </a:lnSpc>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lnSpc>
                <a:spcPct val="100000"/>
              </a:lnSpc>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lnSpc>
                <a:spcPct val="100000"/>
              </a:lnSpc>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437" name="Shape 437"/>
          <p:cNvSpPr txBox="1">
            <a:spLocks noGrp="1"/>
          </p:cNvSpPr>
          <p:nvPr>
            <p:ph type="body" idx="2"/>
          </p:nvPr>
        </p:nvSpPr>
        <p:spPr>
          <a:xfrm>
            <a:off x="457200" y="2174875"/>
            <a:ext cx="4040187" cy="3951286"/>
          </a:xfrm>
          <a:prstGeom prst="rect">
            <a:avLst/>
          </a:prstGeom>
          <a:noFill/>
          <a:ln>
            <a:noFill/>
          </a:ln>
        </p:spPr>
        <p:txBody>
          <a:bodyPr lIns="91425" tIns="91425" rIns="91425" bIns="91425" anchor="t" anchorCtr="0"/>
          <a:lstStyle>
            <a:lvl1pPr marL="342900" marR="0" lvl="0" indent="-381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1pPr>
            <a:lvl2pPr marL="742950" marR="0" lvl="1" indent="-3175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3pPr>
            <a:lvl4pPr marL="1600200" marR="0" lvl="3"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438" name="Shape 438"/>
          <p:cNvSpPr txBox="1">
            <a:spLocks noGrp="1"/>
          </p:cNvSpPr>
          <p:nvPr>
            <p:ph type="body" idx="3"/>
          </p:nvPr>
        </p:nvSpPr>
        <p:spPr>
          <a:xfrm>
            <a:off x="4645026" y="1535112"/>
            <a:ext cx="4041773" cy="639762"/>
          </a:xfrm>
          <a:prstGeom prst="rect">
            <a:avLst/>
          </a:prstGeom>
          <a:noFill/>
          <a:ln>
            <a:noFill/>
          </a:ln>
        </p:spPr>
        <p:txBody>
          <a:bodyPr lIns="91425" tIns="91425" rIns="91425" bIns="91425" anchor="b" anchorCtr="0"/>
          <a:lstStyle>
            <a:lvl1pPr marL="0" marR="0" lvl="0" indent="0" algn="l" rtl="0">
              <a:lnSpc>
                <a:spcPct val="100000"/>
              </a:lnSpc>
              <a:spcBef>
                <a:spcPts val="480"/>
              </a:spcBef>
              <a:spcAft>
                <a:spcPts val="0"/>
              </a:spcAft>
              <a:buClr>
                <a:schemeClr val="dk1"/>
              </a:buClr>
              <a:buFont typeface="Arial"/>
              <a:buNone/>
              <a:defRPr sz="2400" b="1" i="0" u="none" strike="noStrike" cap="none">
                <a:solidFill>
                  <a:schemeClr val="dk1"/>
                </a:solidFill>
                <a:latin typeface="Arial"/>
                <a:ea typeface="Arial"/>
                <a:cs typeface="Arial"/>
                <a:sym typeface="Arial"/>
              </a:defRPr>
            </a:lvl1pPr>
            <a:lvl2pPr marL="457200" marR="0" lvl="1" indent="0" algn="l" rtl="0">
              <a:lnSpc>
                <a:spcPct val="100000"/>
              </a:lnSpc>
              <a:spcBef>
                <a:spcPts val="400"/>
              </a:spcBef>
              <a:spcAft>
                <a:spcPts val="0"/>
              </a:spcAft>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lnSpc>
                <a:spcPct val="100000"/>
              </a:lnSpc>
              <a:spcBef>
                <a:spcPts val="360"/>
              </a:spcBef>
              <a:spcAft>
                <a:spcPts val="0"/>
              </a:spcAft>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lnSpc>
                <a:spcPct val="100000"/>
              </a:lnSpc>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lnSpc>
                <a:spcPct val="100000"/>
              </a:lnSpc>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lnSpc>
                <a:spcPct val="100000"/>
              </a:lnSpc>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lnSpc>
                <a:spcPct val="100000"/>
              </a:lnSpc>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lnSpc>
                <a:spcPct val="100000"/>
              </a:lnSpc>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439" name="Shape 439"/>
          <p:cNvSpPr txBox="1">
            <a:spLocks noGrp="1"/>
          </p:cNvSpPr>
          <p:nvPr>
            <p:ph type="body" idx="4"/>
          </p:nvPr>
        </p:nvSpPr>
        <p:spPr>
          <a:xfrm>
            <a:off x="4645026" y="2174875"/>
            <a:ext cx="4041773" cy="3951286"/>
          </a:xfrm>
          <a:prstGeom prst="rect">
            <a:avLst/>
          </a:prstGeom>
          <a:noFill/>
          <a:ln>
            <a:noFill/>
          </a:ln>
        </p:spPr>
        <p:txBody>
          <a:bodyPr lIns="91425" tIns="91425" rIns="91425" bIns="91425" anchor="t" anchorCtr="0"/>
          <a:lstStyle>
            <a:lvl1pPr marL="342900" marR="0" lvl="0" indent="-381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1pPr>
            <a:lvl2pPr marL="742950" marR="0" lvl="1" indent="-3175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3pPr>
            <a:lvl4pPr marL="1600200" marR="0" lvl="3"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440" name="Shape 440"/>
          <p:cNvSpPr txBox="1">
            <a:spLocks noGrp="1"/>
          </p:cNvSpPr>
          <p:nvPr>
            <p:ph type="dt" idx="10"/>
          </p:nvPr>
        </p:nvSpPr>
        <p:spPr>
          <a:xfrm>
            <a:off x="457200" y="6356351"/>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9E9E9E"/>
              </a:buClr>
              <a:buFont typeface="Arial"/>
              <a:buNone/>
              <a:defRPr sz="1200" b="0" i="0" u="none" strike="noStrike" cap="none">
                <a:solidFill>
                  <a:srgbClr val="9E9E9E"/>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a:p>
        </p:txBody>
      </p:sp>
      <p:sp>
        <p:nvSpPr>
          <p:cNvPr id="441" name="Shape 441"/>
          <p:cNvSpPr txBox="1">
            <a:spLocks noGrp="1"/>
          </p:cNvSpPr>
          <p:nvPr>
            <p:ph type="ftr" idx="11"/>
          </p:nvPr>
        </p:nvSpPr>
        <p:spPr>
          <a:xfrm>
            <a:off x="3124200" y="6356351"/>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9E9E9E"/>
              </a:buClr>
              <a:buFont typeface="Arial"/>
              <a:buNone/>
              <a:defRPr sz="1200" b="0" i="0" u="none" strike="noStrike" cap="none">
                <a:solidFill>
                  <a:srgbClr val="9E9E9E"/>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a:p>
        </p:txBody>
      </p:sp>
      <p:sp>
        <p:nvSpPr>
          <p:cNvPr id="442" name="Shape 442"/>
          <p:cNvSpPr txBox="1">
            <a:spLocks noGrp="1"/>
          </p:cNvSpPr>
          <p:nvPr>
            <p:ph type="sldNum" idx="12"/>
          </p:nvPr>
        </p:nvSpPr>
        <p:spPr>
          <a:xfrm>
            <a:off x="6553200" y="6356351"/>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9E9E9E"/>
              </a:buClr>
              <a:buSzPct val="25000"/>
              <a:buFont typeface="Arial"/>
              <a:buNone/>
            </a:pPr>
            <a:fld id="{00000000-1234-1234-1234-123412341234}" type="slidenum">
              <a:rPr lang="en-US" sz="1200" b="0" i="0" u="none" strike="noStrike" cap="none">
                <a:solidFill>
                  <a:srgbClr val="9E9E9E"/>
                </a:solidFill>
                <a:latin typeface="Arial"/>
                <a:ea typeface="Arial"/>
                <a:cs typeface="Arial"/>
                <a:sym typeface="Arial"/>
              </a:rPr>
              <a:t>‹#›</a:t>
            </a:fld>
            <a:endParaRPr lang="en-US" sz="1200" b="0" i="0" u="none" strike="noStrike" cap="none">
              <a:solidFill>
                <a:srgbClr val="9E9E9E"/>
              </a:solidFill>
              <a:latin typeface="Arial"/>
              <a:ea typeface="Arial"/>
              <a:cs typeface="Arial"/>
              <a:sym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43"/>
        <p:cNvGrpSpPr/>
        <p:nvPr/>
      </p:nvGrpSpPr>
      <p:grpSpPr>
        <a:xfrm>
          <a:off x="0" y="0"/>
          <a:ext cx="0" cy="0"/>
          <a:chOff x="0" y="0"/>
          <a:chExt cx="0" cy="0"/>
        </a:xfrm>
      </p:grpSpPr>
      <p:sp>
        <p:nvSpPr>
          <p:cNvPr id="444" name="Shape 444"/>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445" name="Shape 445"/>
          <p:cNvSpPr txBox="1">
            <a:spLocks noGrp="1"/>
          </p:cNvSpPr>
          <p:nvPr>
            <p:ph type="dt" idx="10"/>
          </p:nvPr>
        </p:nvSpPr>
        <p:spPr>
          <a:xfrm>
            <a:off x="457200" y="6356351"/>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9E9E9E"/>
              </a:buClr>
              <a:buFont typeface="Arial"/>
              <a:buNone/>
              <a:defRPr sz="1200" b="0" i="0" u="none" strike="noStrike" cap="none">
                <a:solidFill>
                  <a:srgbClr val="9E9E9E"/>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a:p>
        </p:txBody>
      </p:sp>
      <p:sp>
        <p:nvSpPr>
          <p:cNvPr id="446" name="Shape 446"/>
          <p:cNvSpPr txBox="1">
            <a:spLocks noGrp="1"/>
          </p:cNvSpPr>
          <p:nvPr>
            <p:ph type="ftr" idx="11"/>
          </p:nvPr>
        </p:nvSpPr>
        <p:spPr>
          <a:xfrm>
            <a:off x="3124200" y="6356351"/>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9E9E9E"/>
              </a:buClr>
              <a:buFont typeface="Arial"/>
              <a:buNone/>
              <a:defRPr sz="1200" b="0" i="0" u="none" strike="noStrike" cap="none">
                <a:solidFill>
                  <a:srgbClr val="9E9E9E"/>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a:p>
        </p:txBody>
      </p:sp>
      <p:sp>
        <p:nvSpPr>
          <p:cNvPr id="447" name="Shape 447"/>
          <p:cNvSpPr txBox="1">
            <a:spLocks noGrp="1"/>
          </p:cNvSpPr>
          <p:nvPr>
            <p:ph type="sldNum" idx="12"/>
          </p:nvPr>
        </p:nvSpPr>
        <p:spPr>
          <a:xfrm>
            <a:off x="6553200" y="6356351"/>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9E9E9E"/>
              </a:buClr>
              <a:buSzPct val="25000"/>
              <a:buFont typeface="Arial"/>
              <a:buNone/>
            </a:pPr>
            <a:fld id="{00000000-1234-1234-1234-123412341234}" type="slidenum">
              <a:rPr lang="en-US" sz="1200" b="0" i="0" u="none" strike="noStrike" cap="none">
                <a:solidFill>
                  <a:srgbClr val="9E9E9E"/>
                </a:solidFill>
                <a:latin typeface="Arial"/>
                <a:ea typeface="Arial"/>
                <a:cs typeface="Arial"/>
                <a:sym typeface="Arial"/>
              </a:rPr>
              <a:t>‹#›</a:t>
            </a:fld>
            <a:endParaRPr lang="en-US" sz="1200" b="0" i="0" u="none" strike="noStrike" cap="none">
              <a:solidFill>
                <a:srgbClr val="9E9E9E"/>
              </a:solidFill>
              <a:latin typeface="Arial"/>
              <a:ea typeface="Arial"/>
              <a:cs typeface="Arial"/>
              <a:sym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48"/>
        <p:cNvGrpSpPr/>
        <p:nvPr/>
      </p:nvGrpSpPr>
      <p:grpSpPr>
        <a:xfrm>
          <a:off x="0" y="0"/>
          <a:ext cx="0" cy="0"/>
          <a:chOff x="0" y="0"/>
          <a:chExt cx="0" cy="0"/>
        </a:xfrm>
      </p:grpSpPr>
      <p:sp>
        <p:nvSpPr>
          <p:cNvPr id="449" name="Shape 449"/>
          <p:cNvSpPr txBox="1">
            <a:spLocks noGrp="1"/>
          </p:cNvSpPr>
          <p:nvPr>
            <p:ph type="dt" idx="10"/>
          </p:nvPr>
        </p:nvSpPr>
        <p:spPr>
          <a:xfrm>
            <a:off x="457200" y="6356351"/>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9E9E9E"/>
              </a:buClr>
              <a:buFont typeface="Arial"/>
              <a:buNone/>
              <a:defRPr sz="1200" b="0" i="0" u="none" strike="noStrike" cap="none">
                <a:solidFill>
                  <a:srgbClr val="9E9E9E"/>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a:p>
        </p:txBody>
      </p:sp>
      <p:sp>
        <p:nvSpPr>
          <p:cNvPr id="450" name="Shape 450"/>
          <p:cNvSpPr txBox="1">
            <a:spLocks noGrp="1"/>
          </p:cNvSpPr>
          <p:nvPr>
            <p:ph type="ftr" idx="11"/>
          </p:nvPr>
        </p:nvSpPr>
        <p:spPr>
          <a:xfrm>
            <a:off x="3124200" y="6356351"/>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9E9E9E"/>
              </a:buClr>
              <a:buFont typeface="Arial"/>
              <a:buNone/>
              <a:defRPr sz="1200" b="0" i="0" u="none" strike="noStrike" cap="none">
                <a:solidFill>
                  <a:srgbClr val="9E9E9E"/>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a:p>
        </p:txBody>
      </p:sp>
      <p:sp>
        <p:nvSpPr>
          <p:cNvPr id="451" name="Shape 451"/>
          <p:cNvSpPr txBox="1">
            <a:spLocks noGrp="1"/>
          </p:cNvSpPr>
          <p:nvPr>
            <p:ph type="sldNum" idx="12"/>
          </p:nvPr>
        </p:nvSpPr>
        <p:spPr>
          <a:xfrm>
            <a:off x="6553200" y="6356351"/>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9E9E9E"/>
              </a:buClr>
              <a:buSzPct val="25000"/>
              <a:buFont typeface="Arial"/>
              <a:buNone/>
            </a:pPr>
            <a:fld id="{00000000-1234-1234-1234-123412341234}" type="slidenum">
              <a:rPr lang="en-US" sz="1200" b="0" i="0" u="none" strike="noStrike" cap="none">
                <a:solidFill>
                  <a:srgbClr val="9E9E9E"/>
                </a:solidFill>
                <a:latin typeface="Arial"/>
                <a:ea typeface="Arial"/>
                <a:cs typeface="Arial"/>
                <a:sym typeface="Arial"/>
              </a:rPr>
              <a:t>‹#›</a:t>
            </a:fld>
            <a:endParaRPr lang="en-US" sz="1200" b="0" i="0" u="none" strike="noStrike" cap="none">
              <a:solidFill>
                <a:srgbClr val="9E9E9E"/>
              </a:solidFill>
              <a:latin typeface="Arial"/>
              <a:ea typeface="Arial"/>
              <a:cs typeface="Arial"/>
              <a:sym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452"/>
        <p:cNvGrpSpPr/>
        <p:nvPr/>
      </p:nvGrpSpPr>
      <p:grpSpPr>
        <a:xfrm>
          <a:off x="0" y="0"/>
          <a:ext cx="0" cy="0"/>
          <a:chOff x="0" y="0"/>
          <a:chExt cx="0" cy="0"/>
        </a:xfrm>
      </p:grpSpPr>
      <p:sp>
        <p:nvSpPr>
          <p:cNvPr id="453" name="Shape 453"/>
          <p:cNvSpPr txBox="1">
            <a:spLocks noGrp="1"/>
          </p:cNvSpPr>
          <p:nvPr>
            <p:ph type="title"/>
          </p:nvPr>
        </p:nvSpPr>
        <p:spPr>
          <a:xfrm>
            <a:off x="457202" y="273047"/>
            <a:ext cx="3008313" cy="116204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Arial"/>
              <a:buNone/>
              <a:defRPr sz="2000" b="1" i="0" u="none" strike="noStrike" cap="none">
                <a:solidFill>
                  <a:schemeClr val="dk1"/>
                </a:solidFill>
                <a:latin typeface="Arial"/>
                <a:ea typeface="Arial"/>
                <a:cs typeface="Arial"/>
                <a:sym typeface="Arial"/>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454" name="Shape 454"/>
          <p:cNvSpPr txBox="1">
            <a:spLocks noGrp="1"/>
          </p:cNvSpPr>
          <p:nvPr>
            <p:ph type="body" idx="1"/>
          </p:nvPr>
        </p:nvSpPr>
        <p:spPr>
          <a:xfrm>
            <a:off x="3575050" y="273052"/>
            <a:ext cx="5111750" cy="5853111"/>
          </a:xfrm>
          <a:prstGeom prst="rect">
            <a:avLst/>
          </a:prstGeom>
          <a:noFill/>
          <a:ln>
            <a:noFill/>
          </a:ln>
        </p:spPr>
        <p:txBody>
          <a:bodyPr lIns="91425" tIns="91425" rIns="91425" bIns="91425" anchor="t" anchorCtr="0"/>
          <a:lstStyle>
            <a:lvl1pPr marL="342900" marR="0" lvl="0" indent="63500" algn="l" rtl="0">
              <a:lnSpc>
                <a:spcPct val="100000"/>
              </a:lnSpc>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69850" algn="l" rtl="0">
              <a:lnSpc>
                <a:spcPct val="100000"/>
              </a:lnSpc>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55" name="Shape 455"/>
          <p:cNvSpPr txBox="1">
            <a:spLocks noGrp="1"/>
          </p:cNvSpPr>
          <p:nvPr>
            <p:ph type="body" idx="2"/>
          </p:nvPr>
        </p:nvSpPr>
        <p:spPr>
          <a:xfrm>
            <a:off x="457202" y="1435100"/>
            <a:ext cx="3008313" cy="4691063"/>
          </a:xfrm>
          <a:prstGeom prst="rect">
            <a:avLst/>
          </a:prstGeom>
          <a:noFill/>
          <a:ln>
            <a:noFill/>
          </a:ln>
        </p:spPr>
        <p:txBody>
          <a:bodyPr lIns="91425" tIns="91425" rIns="91425" bIns="91425" anchor="t" anchorCtr="0"/>
          <a:lstStyle>
            <a:lvl1pPr marL="0" marR="0" lvl="0" indent="0" algn="l" rtl="0">
              <a:lnSpc>
                <a:spcPct val="100000"/>
              </a:lnSpc>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1pPr>
            <a:lvl2pPr marL="457200" marR="0" lvl="1" indent="0" algn="l" rtl="0">
              <a:lnSpc>
                <a:spcPct val="100000"/>
              </a:lnSpc>
              <a:spcBef>
                <a:spcPts val="240"/>
              </a:spcBef>
              <a:spcAft>
                <a:spcPts val="0"/>
              </a:spcAft>
              <a:buClr>
                <a:schemeClr val="dk1"/>
              </a:buClr>
              <a:buFont typeface="Arial"/>
              <a:buNone/>
              <a:defRPr sz="1200" b="0" i="0" u="none" strike="noStrike" cap="none">
                <a:solidFill>
                  <a:schemeClr val="dk1"/>
                </a:solidFill>
                <a:latin typeface="Arial"/>
                <a:ea typeface="Arial"/>
                <a:cs typeface="Arial"/>
                <a:sym typeface="Arial"/>
              </a:defRPr>
            </a:lvl2pPr>
            <a:lvl3pPr marL="914400" marR="0" lvl="2" indent="0" algn="l" rtl="0">
              <a:lnSpc>
                <a:spcPct val="100000"/>
              </a:lnSpc>
              <a:spcBef>
                <a:spcPts val="200"/>
              </a:spcBef>
              <a:spcAft>
                <a:spcPts val="0"/>
              </a:spcAft>
              <a:buClr>
                <a:schemeClr val="dk1"/>
              </a:buClr>
              <a:buFont typeface="Arial"/>
              <a:buNone/>
              <a:defRPr sz="1000" b="0" i="0" u="none" strike="noStrike" cap="none">
                <a:solidFill>
                  <a:schemeClr val="dk1"/>
                </a:solidFill>
                <a:latin typeface="Arial"/>
                <a:ea typeface="Arial"/>
                <a:cs typeface="Arial"/>
                <a:sym typeface="Arial"/>
              </a:defRPr>
            </a:lvl3pPr>
            <a:lvl4pPr marL="1371600" marR="0" lvl="3" indent="0" algn="l" rtl="0">
              <a:lnSpc>
                <a:spcPct val="100000"/>
              </a:lnSpc>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4pPr>
            <a:lvl5pPr marL="1828800" marR="0" lvl="4" indent="0" algn="l" rtl="0">
              <a:lnSpc>
                <a:spcPct val="100000"/>
              </a:lnSpc>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5pPr>
            <a:lvl6pPr marL="2286000" marR="0" lvl="5" indent="0" algn="l" rtl="0">
              <a:lnSpc>
                <a:spcPct val="100000"/>
              </a:lnSpc>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6pPr>
            <a:lvl7pPr marL="2743200" marR="0" lvl="6" indent="0" algn="l" rtl="0">
              <a:lnSpc>
                <a:spcPct val="100000"/>
              </a:lnSpc>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7pPr>
            <a:lvl8pPr marL="3200400" marR="0" lvl="7" indent="0" algn="l" rtl="0">
              <a:lnSpc>
                <a:spcPct val="100000"/>
              </a:lnSpc>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8pPr>
            <a:lvl9pPr marL="3657600" marR="0" lvl="8" indent="0" algn="l" rtl="0">
              <a:lnSpc>
                <a:spcPct val="100000"/>
              </a:lnSpc>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9pPr>
          </a:lstStyle>
          <a:p>
            <a:endParaRPr/>
          </a:p>
        </p:txBody>
      </p:sp>
      <p:sp>
        <p:nvSpPr>
          <p:cNvPr id="456" name="Shape 456"/>
          <p:cNvSpPr txBox="1">
            <a:spLocks noGrp="1"/>
          </p:cNvSpPr>
          <p:nvPr>
            <p:ph type="dt" idx="10"/>
          </p:nvPr>
        </p:nvSpPr>
        <p:spPr>
          <a:xfrm>
            <a:off x="457200" y="6356351"/>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9E9E9E"/>
              </a:buClr>
              <a:buFont typeface="Arial"/>
              <a:buNone/>
              <a:defRPr sz="1200" b="0" i="0" u="none" strike="noStrike" cap="none">
                <a:solidFill>
                  <a:srgbClr val="9E9E9E"/>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a:p>
        </p:txBody>
      </p:sp>
      <p:sp>
        <p:nvSpPr>
          <p:cNvPr id="457" name="Shape 457"/>
          <p:cNvSpPr txBox="1">
            <a:spLocks noGrp="1"/>
          </p:cNvSpPr>
          <p:nvPr>
            <p:ph type="ftr" idx="11"/>
          </p:nvPr>
        </p:nvSpPr>
        <p:spPr>
          <a:xfrm>
            <a:off x="3124200" y="6356351"/>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9E9E9E"/>
              </a:buClr>
              <a:buFont typeface="Arial"/>
              <a:buNone/>
              <a:defRPr sz="1200" b="0" i="0" u="none" strike="noStrike" cap="none">
                <a:solidFill>
                  <a:srgbClr val="9E9E9E"/>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a:p>
        </p:txBody>
      </p:sp>
      <p:sp>
        <p:nvSpPr>
          <p:cNvPr id="458" name="Shape 458"/>
          <p:cNvSpPr txBox="1">
            <a:spLocks noGrp="1"/>
          </p:cNvSpPr>
          <p:nvPr>
            <p:ph type="sldNum" idx="12"/>
          </p:nvPr>
        </p:nvSpPr>
        <p:spPr>
          <a:xfrm>
            <a:off x="6553200" y="6356351"/>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9E9E9E"/>
              </a:buClr>
              <a:buSzPct val="25000"/>
              <a:buFont typeface="Arial"/>
              <a:buNone/>
            </a:pPr>
            <a:fld id="{00000000-1234-1234-1234-123412341234}" type="slidenum">
              <a:rPr lang="en-US" sz="1200" b="0" i="0" u="none" strike="noStrike" cap="none">
                <a:solidFill>
                  <a:srgbClr val="9E9E9E"/>
                </a:solidFill>
                <a:latin typeface="Arial"/>
                <a:ea typeface="Arial"/>
                <a:cs typeface="Arial"/>
                <a:sym typeface="Arial"/>
              </a:rPr>
              <a:t>‹#›</a:t>
            </a:fld>
            <a:endParaRPr lang="en-US" sz="1200" b="0" i="0" u="none" strike="noStrike" cap="none">
              <a:solidFill>
                <a:srgbClr val="9E9E9E"/>
              </a:solidFill>
              <a:latin typeface="Arial"/>
              <a:ea typeface="Arial"/>
              <a:cs typeface="Arial"/>
              <a:sym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459"/>
        <p:cNvGrpSpPr/>
        <p:nvPr/>
      </p:nvGrpSpPr>
      <p:grpSpPr>
        <a:xfrm>
          <a:off x="0" y="0"/>
          <a:ext cx="0" cy="0"/>
          <a:chOff x="0" y="0"/>
          <a:chExt cx="0" cy="0"/>
        </a:xfrm>
      </p:grpSpPr>
      <p:sp>
        <p:nvSpPr>
          <p:cNvPr id="460" name="Shape 460"/>
          <p:cNvSpPr txBox="1">
            <a:spLocks noGrp="1"/>
          </p:cNvSpPr>
          <p:nvPr>
            <p:ph type="title"/>
          </p:nvPr>
        </p:nvSpPr>
        <p:spPr>
          <a:xfrm>
            <a:off x="1792288" y="4800600"/>
            <a:ext cx="5486399" cy="56673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Arial"/>
              <a:buNone/>
              <a:defRPr sz="2000" b="1" i="0" u="none" strike="noStrike" cap="none">
                <a:solidFill>
                  <a:schemeClr val="dk1"/>
                </a:solidFill>
                <a:latin typeface="Arial"/>
                <a:ea typeface="Arial"/>
                <a:cs typeface="Arial"/>
                <a:sym typeface="Arial"/>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461" name="Shape 461"/>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lvl="0" indent="0" algn="l" rtl="0">
              <a:lnSpc>
                <a:spcPct val="100000"/>
              </a:lnSpc>
              <a:spcBef>
                <a:spcPts val="640"/>
              </a:spcBef>
              <a:spcAft>
                <a:spcPts val="0"/>
              </a:spcAft>
              <a:buClr>
                <a:schemeClr val="dk1"/>
              </a:buClr>
              <a:buFont typeface="Arial"/>
              <a:buNone/>
              <a:defRPr sz="3200" b="0" i="0" u="none" strike="noStrike" cap="none">
                <a:solidFill>
                  <a:schemeClr val="dk1"/>
                </a:solidFill>
                <a:latin typeface="Arial"/>
                <a:ea typeface="Arial"/>
                <a:cs typeface="Arial"/>
                <a:sym typeface="Arial"/>
              </a:defRPr>
            </a:lvl1pPr>
            <a:lvl2pPr marL="457200" marR="0" lvl="1" indent="0" algn="l" rtl="0">
              <a:lnSpc>
                <a:spcPct val="100000"/>
              </a:lnSpc>
              <a:spcBef>
                <a:spcPts val="560"/>
              </a:spcBef>
              <a:spcAft>
                <a:spcPts val="0"/>
              </a:spcAft>
              <a:buClr>
                <a:schemeClr val="dk1"/>
              </a:buClr>
              <a:buFont typeface="Arial"/>
              <a:buNone/>
              <a:defRPr sz="2800" b="0" i="0" u="none" strike="noStrike" cap="none">
                <a:solidFill>
                  <a:schemeClr val="dk1"/>
                </a:solidFill>
                <a:latin typeface="Arial"/>
                <a:ea typeface="Arial"/>
                <a:cs typeface="Arial"/>
                <a:sym typeface="Arial"/>
              </a:defRPr>
            </a:lvl2pPr>
            <a:lvl3pPr marL="914400" marR="0" lvl="2" indent="0" algn="l" rtl="0">
              <a:lnSpc>
                <a:spcPct val="100000"/>
              </a:lnSpc>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4pPr>
            <a:lvl5pPr marL="1828800" marR="0" lvl="4" indent="0" algn="l" rtl="0">
              <a:lnSpc>
                <a:spcPct val="100000"/>
              </a:lnSpc>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5pPr>
            <a:lvl6pPr marL="2286000" marR="0" lvl="5" indent="0" algn="l" rtl="0">
              <a:lnSpc>
                <a:spcPct val="100000"/>
              </a:lnSpc>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6pPr>
            <a:lvl7pPr marL="2743200" marR="0" lvl="6" indent="0" algn="l" rtl="0">
              <a:lnSpc>
                <a:spcPct val="100000"/>
              </a:lnSpc>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7pPr>
            <a:lvl8pPr marL="3200400" marR="0" lvl="7" indent="0" algn="l" rtl="0">
              <a:lnSpc>
                <a:spcPct val="100000"/>
              </a:lnSpc>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8pPr>
            <a:lvl9pPr marL="3657600" marR="0" lvl="8" indent="0" algn="l" rtl="0">
              <a:lnSpc>
                <a:spcPct val="100000"/>
              </a:lnSpc>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9pPr>
          </a:lstStyle>
          <a:p>
            <a:endParaRPr/>
          </a:p>
        </p:txBody>
      </p:sp>
      <p:sp>
        <p:nvSpPr>
          <p:cNvPr id="462" name="Shape 462"/>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marR="0" lvl="0" indent="0" algn="l" rtl="0">
              <a:lnSpc>
                <a:spcPct val="100000"/>
              </a:lnSpc>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1pPr>
            <a:lvl2pPr marL="457200" marR="0" lvl="1" indent="0" algn="l" rtl="0">
              <a:lnSpc>
                <a:spcPct val="100000"/>
              </a:lnSpc>
              <a:spcBef>
                <a:spcPts val="240"/>
              </a:spcBef>
              <a:spcAft>
                <a:spcPts val="0"/>
              </a:spcAft>
              <a:buClr>
                <a:schemeClr val="dk1"/>
              </a:buClr>
              <a:buFont typeface="Arial"/>
              <a:buNone/>
              <a:defRPr sz="1200" b="0" i="0" u="none" strike="noStrike" cap="none">
                <a:solidFill>
                  <a:schemeClr val="dk1"/>
                </a:solidFill>
                <a:latin typeface="Arial"/>
                <a:ea typeface="Arial"/>
                <a:cs typeface="Arial"/>
                <a:sym typeface="Arial"/>
              </a:defRPr>
            </a:lvl2pPr>
            <a:lvl3pPr marL="914400" marR="0" lvl="2" indent="0" algn="l" rtl="0">
              <a:lnSpc>
                <a:spcPct val="100000"/>
              </a:lnSpc>
              <a:spcBef>
                <a:spcPts val="200"/>
              </a:spcBef>
              <a:spcAft>
                <a:spcPts val="0"/>
              </a:spcAft>
              <a:buClr>
                <a:schemeClr val="dk1"/>
              </a:buClr>
              <a:buFont typeface="Arial"/>
              <a:buNone/>
              <a:defRPr sz="1000" b="0" i="0" u="none" strike="noStrike" cap="none">
                <a:solidFill>
                  <a:schemeClr val="dk1"/>
                </a:solidFill>
                <a:latin typeface="Arial"/>
                <a:ea typeface="Arial"/>
                <a:cs typeface="Arial"/>
                <a:sym typeface="Arial"/>
              </a:defRPr>
            </a:lvl3pPr>
            <a:lvl4pPr marL="1371600" marR="0" lvl="3" indent="0" algn="l" rtl="0">
              <a:lnSpc>
                <a:spcPct val="100000"/>
              </a:lnSpc>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4pPr>
            <a:lvl5pPr marL="1828800" marR="0" lvl="4" indent="0" algn="l" rtl="0">
              <a:lnSpc>
                <a:spcPct val="100000"/>
              </a:lnSpc>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5pPr>
            <a:lvl6pPr marL="2286000" marR="0" lvl="5" indent="0" algn="l" rtl="0">
              <a:lnSpc>
                <a:spcPct val="100000"/>
              </a:lnSpc>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6pPr>
            <a:lvl7pPr marL="2743200" marR="0" lvl="6" indent="0" algn="l" rtl="0">
              <a:lnSpc>
                <a:spcPct val="100000"/>
              </a:lnSpc>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7pPr>
            <a:lvl8pPr marL="3200400" marR="0" lvl="7" indent="0" algn="l" rtl="0">
              <a:lnSpc>
                <a:spcPct val="100000"/>
              </a:lnSpc>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8pPr>
            <a:lvl9pPr marL="3657600" marR="0" lvl="8" indent="0" algn="l" rtl="0">
              <a:lnSpc>
                <a:spcPct val="100000"/>
              </a:lnSpc>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9pPr>
          </a:lstStyle>
          <a:p>
            <a:endParaRPr/>
          </a:p>
        </p:txBody>
      </p:sp>
      <p:sp>
        <p:nvSpPr>
          <p:cNvPr id="463" name="Shape 463"/>
          <p:cNvSpPr txBox="1">
            <a:spLocks noGrp="1"/>
          </p:cNvSpPr>
          <p:nvPr>
            <p:ph type="dt" idx="10"/>
          </p:nvPr>
        </p:nvSpPr>
        <p:spPr>
          <a:xfrm>
            <a:off x="457200" y="6356351"/>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9E9E9E"/>
              </a:buClr>
              <a:buFont typeface="Arial"/>
              <a:buNone/>
              <a:defRPr sz="1200" b="0" i="0" u="none" strike="noStrike" cap="none">
                <a:solidFill>
                  <a:srgbClr val="9E9E9E"/>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a:p>
        </p:txBody>
      </p:sp>
      <p:sp>
        <p:nvSpPr>
          <p:cNvPr id="464" name="Shape 464"/>
          <p:cNvSpPr txBox="1">
            <a:spLocks noGrp="1"/>
          </p:cNvSpPr>
          <p:nvPr>
            <p:ph type="ftr" idx="11"/>
          </p:nvPr>
        </p:nvSpPr>
        <p:spPr>
          <a:xfrm>
            <a:off x="3124200" y="6356351"/>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9E9E9E"/>
              </a:buClr>
              <a:buFont typeface="Arial"/>
              <a:buNone/>
              <a:defRPr sz="1200" b="0" i="0" u="none" strike="noStrike" cap="none">
                <a:solidFill>
                  <a:srgbClr val="9E9E9E"/>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a:p>
        </p:txBody>
      </p:sp>
      <p:sp>
        <p:nvSpPr>
          <p:cNvPr id="465" name="Shape 465"/>
          <p:cNvSpPr txBox="1">
            <a:spLocks noGrp="1"/>
          </p:cNvSpPr>
          <p:nvPr>
            <p:ph type="sldNum" idx="12"/>
          </p:nvPr>
        </p:nvSpPr>
        <p:spPr>
          <a:xfrm>
            <a:off x="6553200" y="6356351"/>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9E9E9E"/>
              </a:buClr>
              <a:buSzPct val="25000"/>
              <a:buFont typeface="Arial"/>
              <a:buNone/>
            </a:pPr>
            <a:fld id="{00000000-1234-1234-1234-123412341234}" type="slidenum">
              <a:rPr lang="en-US" sz="1200" b="0" i="0" u="none" strike="noStrike" cap="none">
                <a:solidFill>
                  <a:srgbClr val="9E9E9E"/>
                </a:solidFill>
                <a:latin typeface="Arial"/>
                <a:ea typeface="Arial"/>
                <a:cs typeface="Arial"/>
                <a:sym typeface="Arial"/>
              </a:rPr>
              <a:t>‹#›</a:t>
            </a:fld>
            <a:endParaRPr lang="en-US" sz="1200" b="0" i="0" u="none" strike="noStrike" cap="none">
              <a:solidFill>
                <a:srgbClr val="9E9E9E"/>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722312" y="4406901"/>
            <a:ext cx="7772400" cy="1362075"/>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Arial"/>
              <a:buNone/>
              <a:defRPr sz="4000" b="1"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9" name="Shape 29"/>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marR="0" lvl="0" indent="0" algn="l" rtl="0">
              <a:spcBef>
                <a:spcPts val="400"/>
              </a:spcBef>
              <a:buClr>
                <a:srgbClr val="9E9E9E"/>
              </a:buClr>
              <a:buFont typeface="Arial"/>
              <a:buNone/>
              <a:defRPr sz="2000" b="0" i="0" u="none" strike="noStrike" cap="none">
                <a:solidFill>
                  <a:srgbClr val="9E9E9E"/>
                </a:solidFill>
                <a:latin typeface="Arial"/>
                <a:ea typeface="Arial"/>
                <a:cs typeface="Arial"/>
                <a:sym typeface="Arial"/>
              </a:defRPr>
            </a:lvl1pPr>
            <a:lvl2pPr marL="457200" marR="0" lvl="1" indent="0" algn="l" rtl="0">
              <a:spcBef>
                <a:spcPts val="360"/>
              </a:spcBef>
              <a:buClr>
                <a:srgbClr val="9E9E9E"/>
              </a:buClr>
              <a:buFont typeface="Arial"/>
              <a:buNone/>
              <a:defRPr sz="1800" b="0" i="0" u="none" strike="noStrike" cap="none">
                <a:solidFill>
                  <a:srgbClr val="9E9E9E"/>
                </a:solidFill>
                <a:latin typeface="Arial"/>
                <a:ea typeface="Arial"/>
                <a:cs typeface="Arial"/>
                <a:sym typeface="Arial"/>
              </a:defRPr>
            </a:lvl2pPr>
            <a:lvl3pPr marL="914400" marR="0" lvl="2" indent="0" algn="l" rtl="0">
              <a:spcBef>
                <a:spcPts val="320"/>
              </a:spcBef>
              <a:buClr>
                <a:srgbClr val="9E9E9E"/>
              </a:buClr>
              <a:buFont typeface="Arial"/>
              <a:buNone/>
              <a:defRPr sz="1600" b="0" i="0" u="none" strike="noStrike" cap="none">
                <a:solidFill>
                  <a:srgbClr val="9E9E9E"/>
                </a:solidFill>
                <a:latin typeface="Arial"/>
                <a:ea typeface="Arial"/>
                <a:cs typeface="Arial"/>
                <a:sym typeface="Arial"/>
              </a:defRPr>
            </a:lvl3pPr>
            <a:lvl4pPr marL="1371600" marR="0" lvl="3" indent="0" algn="l" rtl="0">
              <a:spcBef>
                <a:spcPts val="280"/>
              </a:spcBef>
              <a:buClr>
                <a:srgbClr val="9E9E9E"/>
              </a:buClr>
              <a:buFont typeface="Arial"/>
              <a:buNone/>
              <a:defRPr sz="1400" b="0" i="0" u="none" strike="noStrike" cap="none">
                <a:solidFill>
                  <a:srgbClr val="9E9E9E"/>
                </a:solidFill>
                <a:latin typeface="Arial"/>
                <a:ea typeface="Arial"/>
                <a:cs typeface="Arial"/>
                <a:sym typeface="Arial"/>
              </a:defRPr>
            </a:lvl4pPr>
            <a:lvl5pPr marL="1828800" marR="0" lvl="4" indent="0" algn="l" rtl="0">
              <a:spcBef>
                <a:spcPts val="280"/>
              </a:spcBef>
              <a:buClr>
                <a:srgbClr val="9E9E9E"/>
              </a:buClr>
              <a:buFont typeface="Arial"/>
              <a:buNone/>
              <a:defRPr sz="1400" b="0" i="0" u="none" strike="noStrike" cap="none">
                <a:solidFill>
                  <a:srgbClr val="9E9E9E"/>
                </a:solidFill>
                <a:latin typeface="Arial"/>
                <a:ea typeface="Arial"/>
                <a:cs typeface="Arial"/>
                <a:sym typeface="Arial"/>
              </a:defRPr>
            </a:lvl5pPr>
            <a:lvl6pPr marL="2286000" marR="0" lvl="5" indent="0" algn="l" rtl="0">
              <a:spcBef>
                <a:spcPts val="280"/>
              </a:spcBef>
              <a:buClr>
                <a:srgbClr val="9E9E9E"/>
              </a:buClr>
              <a:buFont typeface="Arial"/>
              <a:buNone/>
              <a:defRPr sz="1400" b="0" i="0" u="none" strike="noStrike" cap="none">
                <a:solidFill>
                  <a:srgbClr val="9E9E9E"/>
                </a:solidFill>
                <a:latin typeface="Arial"/>
                <a:ea typeface="Arial"/>
                <a:cs typeface="Arial"/>
                <a:sym typeface="Arial"/>
              </a:defRPr>
            </a:lvl6pPr>
            <a:lvl7pPr marL="2743200" marR="0" lvl="6" indent="0" algn="l" rtl="0">
              <a:spcBef>
                <a:spcPts val="280"/>
              </a:spcBef>
              <a:buClr>
                <a:srgbClr val="9E9E9E"/>
              </a:buClr>
              <a:buFont typeface="Arial"/>
              <a:buNone/>
              <a:defRPr sz="1400" b="0" i="0" u="none" strike="noStrike" cap="none">
                <a:solidFill>
                  <a:srgbClr val="9E9E9E"/>
                </a:solidFill>
                <a:latin typeface="Arial"/>
                <a:ea typeface="Arial"/>
                <a:cs typeface="Arial"/>
                <a:sym typeface="Arial"/>
              </a:defRPr>
            </a:lvl7pPr>
            <a:lvl8pPr marL="3200400" marR="0" lvl="7" indent="0" algn="l" rtl="0">
              <a:spcBef>
                <a:spcPts val="280"/>
              </a:spcBef>
              <a:buClr>
                <a:srgbClr val="9E9E9E"/>
              </a:buClr>
              <a:buFont typeface="Arial"/>
              <a:buNone/>
              <a:defRPr sz="1400" b="0" i="0" u="none" strike="noStrike" cap="none">
                <a:solidFill>
                  <a:srgbClr val="9E9E9E"/>
                </a:solidFill>
                <a:latin typeface="Arial"/>
                <a:ea typeface="Arial"/>
                <a:cs typeface="Arial"/>
                <a:sym typeface="Arial"/>
              </a:defRPr>
            </a:lvl8pPr>
            <a:lvl9pPr marL="3657600" marR="0" lvl="8" indent="0" algn="l" rtl="0">
              <a:spcBef>
                <a:spcPts val="280"/>
              </a:spcBef>
              <a:buClr>
                <a:srgbClr val="9E9E9E"/>
              </a:buClr>
              <a:buFont typeface="Arial"/>
              <a:buNone/>
              <a:defRPr sz="1400" b="0" i="0" u="none" strike="noStrike" cap="none">
                <a:solidFill>
                  <a:srgbClr val="9E9E9E"/>
                </a:solidFill>
                <a:latin typeface="Arial"/>
                <a:ea typeface="Arial"/>
                <a:cs typeface="Arial"/>
                <a:sym typeface="Arial"/>
              </a:defRPr>
            </a:lvl9pPr>
          </a:lstStyle>
          <a:p>
            <a:endParaRPr/>
          </a:p>
        </p:txBody>
      </p:sp>
      <p:sp>
        <p:nvSpPr>
          <p:cNvPr id="30" name="Shape 30"/>
          <p:cNvSpPr txBox="1">
            <a:spLocks noGrp="1"/>
          </p:cNvSpPr>
          <p:nvPr>
            <p:ph type="dt" idx="10"/>
          </p:nvPr>
        </p:nvSpPr>
        <p:spPr>
          <a:xfrm>
            <a:off x="457200" y="6356351"/>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9E9E9E"/>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31" name="Shape 31"/>
          <p:cNvSpPr txBox="1">
            <a:spLocks noGrp="1"/>
          </p:cNvSpPr>
          <p:nvPr>
            <p:ph type="ftr" idx="11"/>
          </p:nvPr>
        </p:nvSpPr>
        <p:spPr>
          <a:xfrm>
            <a:off x="3124200" y="6356351"/>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9E9E9E"/>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sldNum" idx="12"/>
          </p:nvPr>
        </p:nvSpPr>
        <p:spPr>
          <a:xfrm>
            <a:off x="6553200" y="6356351"/>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9E9E9E"/>
                </a:solidFill>
                <a:latin typeface="Arial"/>
                <a:ea typeface="Arial"/>
                <a:cs typeface="Arial"/>
                <a:sym typeface="Arial"/>
              </a:rPr>
              <a:t>‹#›</a:t>
            </a:fld>
            <a:endParaRPr lang="en-US" sz="1200" b="0" i="0" u="none" strike="noStrike" cap="none">
              <a:solidFill>
                <a:srgbClr val="9E9E9E"/>
              </a:solidFill>
              <a:latin typeface="Arial"/>
              <a:ea typeface="Arial"/>
              <a:cs typeface="Arial"/>
              <a:sym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466"/>
        <p:cNvGrpSpPr/>
        <p:nvPr/>
      </p:nvGrpSpPr>
      <p:grpSpPr>
        <a:xfrm>
          <a:off x="0" y="0"/>
          <a:ext cx="0" cy="0"/>
          <a:chOff x="0" y="0"/>
          <a:chExt cx="0" cy="0"/>
        </a:xfrm>
      </p:grpSpPr>
      <p:sp>
        <p:nvSpPr>
          <p:cNvPr id="467" name="Shape 46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468" name="Shape 468"/>
          <p:cNvSpPr txBox="1">
            <a:spLocks noGrp="1"/>
          </p:cNvSpPr>
          <p:nvPr>
            <p:ph type="body" idx="1"/>
          </p:nvPr>
        </p:nvSpPr>
        <p:spPr>
          <a:xfrm rot="5400000">
            <a:off x="2309017" y="-251617"/>
            <a:ext cx="4525963" cy="8229600"/>
          </a:xfrm>
          <a:prstGeom prst="rect">
            <a:avLst/>
          </a:prstGeom>
          <a:noFill/>
          <a:ln>
            <a:noFill/>
          </a:ln>
        </p:spPr>
        <p:txBody>
          <a:bodyPr lIns="91425" tIns="91425" rIns="91425" bIns="91425" anchor="t" anchorCtr="0"/>
          <a:lstStyle>
            <a:lvl1pPr marL="342900" marR="0" lvl="0" indent="63500" algn="l" rtl="0">
              <a:lnSpc>
                <a:spcPct val="100000"/>
              </a:lnSpc>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69850" algn="l" rtl="0">
              <a:lnSpc>
                <a:spcPct val="100000"/>
              </a:lnSpc>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69" name="Shape 469"/>
          <p:cNvSpPr txBox="1">
            <a:spLocks noGrp="1"/>
          </p:cNvSpPr>
          <p:nvPr>
            <p:ph type="dt" idx="10"/>
          </p:nvPr>
        </p:nvSpPr>
        <p:spPr>
          <a:xfrm>
            <a:off x="457200" y="6356351"/>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9E9E9E"/>
              </a:buClr>
              <a:buFont typeface="Arial"/>
              <a:buNone/>
              <a:defRPr sz="1200" b="0" i="0" u="none" strike="noStrike" cap="none">
                <a:solidFill>
                  <a:srgbClr val="9E9E9E"/>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a:p>
        </p:txBody>
      </p:sp>
      <p:sp>
        <p:nvSpPr>
          <p:cNvPr id="470" name="Shape 470"/>
          <p:cNvSpPr txBox="1">
            <a:spLocks noGrp="1"/>
          </p:cNvSpPr>
          <p:nvPr>
            <p:ph type="ftr" idx="11"/>
          </p:nvPr>
        </p:nvSpPr>
        <p:spPr>
          <a:xfrm>
            <a:off x="3124200" y="6356351"/>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9E9E9E"/>
              </a:buClr>
              <a:buFont typeface="Arial"/>
              <a:buNone/>
              <a:defRPr sz="1200" b="0" i="0" u="none" strike="noStrike" cap="none">
                <a:solidFill>
                  <a:srgbClr val="9E9E9E"/>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a:p>
        </p:txBody>
      </p:sp>
      <p:sp>
        <p:nvSpPr>
          <p:cNvPr id="471" name="Shape 471"/>
          <p:cNvSpPr txBox="1">
            <a:spLocks noGrp="1"/>
          </p:cNvSpPr>
          <p:nvPr>
            <p:ph type="sldNum" idx="12"/>
          </p:nvPr>
        </p:nvSpPr>
        <p:spPr>
          <a:xfrm>
            <a:off x="6553200" y="6356351"/>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9E9E9E"/>
              </a:buClr>
              <a:buSzPct val="25000"/>
              <a:buFont typeface="Arial"/>
              <a:buNone/>
            </a:pPr>
            <a:fld id="{00000000-1234-1234-1234-123412341234}" type="slidenum">
              <a:rPr lang="en-US" sz="1200" b="0" i="0" u="none" strike="noStrike" cap="none">
                <a:solidFill>
                  <a:srgbClr val="9E9E9E"/>
                </a:solidFill>
                <a:latin typeface="Arial"/>
                <a:ea typeface="Arial"/>
                <a:cs typeface="Arial"/>
                <a:sym typeface="Arial"/>
              </a:rPr>
              <a:t>‹#›</a:t>
            </a:fld>
            <a:endParaRPr lang="en-US" sz="1200" b="0" i="0" u="none" strike="noStrike" cap="none">
              <a:solidFill>
                <a:srgbClr val="9E9E9E"/>
              </a:solidFill>
              <a:latin typeface="Arial"/>
              <a:ea typeface="Arial"/>
              <a:cs typeface="Arial"/>
              <a:sym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472"/>
        <p:cNvGrpSpPr/>
        <p:nvPr/>
      </p:nvGrpSpPr>
      <p:grpSpPr>
        <a:xfrm>
          <a:off x="0" y="0"/>
          <a:ext cx="0" cy="0"/>
          <a:chOff x="0" y="0"/>
          <a:chExt cx="0" cy="0"/>
        </a:xfrm>
      </p:grpSpPr>
      <p:sp>
        <p:nvSpPr>
          <p:cNvPr id="473" name="Shape 473"/>
          <p:cNvSpPr txBox="1">
            <a:spLocks noGrp="1"/>
          </p:cNvSpPr>
          <p:nvPr>
            <p:ph type="title"/>
          </p:nvPr>
        </p:nvSpPr>
        <p:spPr>
          <a:xfrm rot="5400000">
            <a:off x="4732336" y="2171701"/>
            <a:ext cx="5851525" cy="20574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474" name="Shape 474"/>
          <p:cNvSpPr txBox="1">
            <a:spLocks noGrp="1"/>
          </p:cNvSpPr>
          <p:nvPr>
            <p:ph type="body" idx="1"/>
          </p:nvPr>
        </p:nvSpPr>
        <p:spPr>
          <a:xfrm rot="5400000">
            <a:off x="541336" y="190501"/>
            <a:ext cx="5851525" cy="6019798"/>
          </a:xfrm>
          <a:prstGeom prst="rect">
            <a:avLst/>
          </a:prstGeom>
          <a:noFill/>
          <a:ln>
            <a:noFill/>
          </a:ln>
        </p:spPr>
        <p:txBody>
          <a:bodyPr lIns="91425" tIns="91425" rIns="91425" bIns="91425" anchor="t" anchorCtr="0"/>
          <a:lstStyle>
            <a:lvl1pPr marL="342900" marR="0" lvl="0" indent="63500" algn="l" rtl="0">
              <a:lnSpc>
                <a:spcPct val="100000"/>
              </a:lnSpc>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69850" algn="l" rtl="0">
              <a:lnSpc>
                <a:spcPct val="100000"/>
              </a:lnSpc>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75" name="Shape 475"/>
          <p:cNvSpPr txBox="1">
            <a:spLocks noGrp="1"/>
          </p:cNvSpPr>
          <p:nvPr>
            <p:ph type="dt" idx="10"/>
          </p:nvPr>
        </p:nvSpPr>
        <p:spPr>
          <a:xfrm>
            <a:off x="457200" y="6356351"/>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9E9E9E"/>
              </a:buClr>
              <a:buFont typeface="Arial"/>
              <a:buNone/>
              <a:defRPr sz="1200" b="0" i="0" u="none" strike="noStrike" cap="none">
                <a:solidFill>
                  <a:srgbClr val="9E9E9E"/>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a:p>
        </p:txBody>
      </p:sp>
      <p:sp>
        <p:nvSpPr>
          <p:cNvPr id="476" name="Shape 476"/>
          <p:cNvSpPr txBox="1">
            <a:spLocks noGrp="1"/>
          </p:cNvSpPr>
          <p:nvPr>
            <p:ph type="ftr" idx="11"/>
          </p:nvPr>
        </p:nvSpPr>
        <p:spPr>
          <a:xfrm>
            <a:off x="3124200" y="6356351"/>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9E9E9E"/>
              </a:buClr>
              <a:buFont typeface="Arial"/>
              <a:buNone/>
              <a:defRPr sz="1200" b="0" i="0" u="none" strike="noStrike" cap="none">
                <a:solidFill>
                  <a:srgbClr val="9E9E9E"/>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a:p>
        </p:txBody>
      </p:sp>
      <p:sp>
        <p:nvSpPr>
          <p:cNvPr id="477" name="Shape 477"/>
          <p:cNvSpPr txBox="1">
            <a:spLocks noGrp="1"/>
          </p:cNvSpPr>
          <p:nvPr>
            <p:ph type="sldNum" idx="12"/>
          </p:nvPr>
        </p:nvSpPr>
        <p:spPr>
          <a:xfrm>
            <a:off x="6553200" y="6356351"/>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9E9E9E"/>
              </a:buClr>
              <a:buSzPct val="25000"/>
              <a:buFont typeface="Arial"/>
              <a:buNone/>
            </a:pPr>
            <a:fld id="{00000000-1234-1234-1234-123412341234}" type="slidenum">
              <a:rPr lang="en-US" sz="1200" b="0" i="0" u="none" strike="noStrike" cap="none">
                <a:solidFill>
                  <a:srgbClr val="9E9E9E"/>
                </a:solidFill>
                <a:latin typeface="Arial"/>
                <a:ea typeface="Arial"/>
                <a:cs typeface="Arial"/>
                <a:sym typeface="Arial"/>
              </a:rPr>
              <a:t>‹#›</a:t>
            </a:fld>
            <a:endParaRPr lang="en-US" sz="1200" b="0" i="0" u="none" strike="noStrike" cap="none">
              <a:solidFill>
                <a:srgbClr val="9E9E9E"/>
              </a:solidFill>
              <a:latin typeface="Arial"/>
              <a:ea typeface="Arial"/>
              <a:cs typeface="Arial"/>
              <a:sym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Custom Layout">
    <p:spTree>
      <p:nvGrpSpPr>
        <p:cNvPr id="1" name="Shape 478"/>
        <p:cNvGrpSpPr/>
        <p:nvPr/>
      </p:nvGrpSpPr>
      <p:grpSpPr>
        <a:xfrm>
          <a:off x="0" y="0"/>
          <a:ext cx="0" cy="0"/>
          <a:chOff x="0" y="0"/>
          <a:chExt cx="0" cy="0"/>
        </a:xfrm>
      </p:grpSpPr>
      <p:sp>
        <p:nvSpPr>
          <p:cNvPr id="479" name="Shape 47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480" name="Shape 480"/>
          <p:cNvSpPr txBox="1">
            <a:spLocks noGrp="1"/>
          </p:cNvSpPr>
          <p:nvPr>
            <p:ph type="dt" idx="10"/>
          </p:nvPr>
        </p:nvSpPr>
        <p:spPr>
          <a:xfrm>
            <a:off x="457200" y="6356351"/>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9E9E9E"/>
              </a:buClr>
              <a:buFont typeface="Arial"/>
              <a:buNone/>
              <a:defRPr sz="1200" b="0" i="0" u="none" strike="noStrike" cap="none">
                <a:solidFill>
                  <a:srgbClr val="9E9E9E"/>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a:p>
        </p:txBody>
      </p:sp>
      <p:sp>
        <p:nvSpPr>
          <p:cNvPr id="481" name="Shape 481"/>
          <p:cNvSpPr txBox="1">
            <a:spLocks noGrp="1"/>
          </p:cNvSpPr>
          <p:nvPr>
            <p:ph type="ftr" idx="11"/>
          </p:nvPr>
        </p:nvSpPr>
        <p:spPr>
          <a:xfrm>
            <a:off x="3124200" y="6356351"/>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9E9E9E"/>
              </a:buClr>
              <a:buFont typeface="Arial"/>
              <a:buNone/>
              <a:defRPr sz="1200" b="0" i="0" u="none" strike="noStrike" cap="none">
                <a:solidFill>
                  <a:srgbClr val="9E9E9E"/>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a:p>
        </p:txBody>
      </p:sp>
      <p:sp>
        <p:nvSpPr>
          <p:cNvPr id="482" name="Shape 482"/>
          <p:cNvSpPr txBox="1">
            <a:spLocks noGrp="1"/>
          </p:cNvSpPr>
          <p:nvPr>
            <p:ph type="sldNum" idx="12"/>
          </p:nvPr>
        </p:nvSpPr>
        <p:spPr>
          <a:xfrm>
            <a:off x="6553200" y="6356351"/>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9E9E9E"/>
              </a:buClr>
              <a:buSzPct val="25000"/>
              <a:buFont typeface="Arial"/>
              <a:buNone/>
            </a:pPr>
            <a:fld id="{00000000-1234-1234-1234-123412341234}" type="slidenum">
              <a:rPr lang="en-US" sz="1200" b="0" i="0" u="none" strike="noStrike" cap="none">
                <a:solidFill>
                  <a:srgbClr val="9E9E9E"/>
                </a:solidFill>
                <a:latin typeface="Arial"/>
                <a:ea typeface="Arial"/>
                <a:cs typeface="Arial"/>
                <a:sym typeface="Arial"/>
              </a:rPr>
              <a:t>‹#›</a:t>
            </a:fld>
            <a:endParaRPr lang="en-US" sz="1200" b="0" i="0" u="none" strike="noStrike" cap="none">
              <a:solidFill>
                <a:srgbClr val="9E9E9E"/>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57200" y="274638"/>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5" name="Shape 35"/>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36" name="Shape 36"/>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37" name="Shape 37"/>
          <p:cNvSpPr txBox="1">
            <a:spLocks noGrp="1"/>
          </p:cNvSpPr>
          <p:nvPr>
            <p:ph type="dt" idx="10"/>
          </p:nvPr>
        </p:nvSpPr>
        <p:spPr>
          <a:xfrm>
            <a:off x="457200" y="6356351"/>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9E9E9E"/>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38" name="Shape 38"/>
          <p:cNvSpPr txBox="1">
            <a:spLocks noGrp="1"/>
          </p:cNvSpPr>
          <p:nvPr>
            <p:ph type="ftr" idx="11"/>
          </p:nvPr>
        </p:nvSpPr>
        <p:spPr>
          <a:xfrm>
            <a:off x="3124200" y="6356351"/>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9E9E9E"/>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39" name="Shape 39"/>
          <p:cNvSpPr txBox="1">
            <a:spLocks noGrp="1"/>
          </p:cNvSpPr>
          <p:nvPr>
            <p:ph type="sldNum" idx="12"/>
          </p:nvPr>
        </p:nvSpPr>
        <p:spPr>
          <a:xfrm>
            <a:off x="6553200" y="6356351"/>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9E9E9E"/>
                </a:solidFill>
                <a:latin typeface="Arial"/>
                <a:ea typeface="Arial"/>
                <a:cs typeface="Arial"/>
                <a:sym typeface="Arial"/>
              </a:rPr>
              <a:t>‹#›</a:t>
            </a:fld>
            <a:endParaRPr lang="en-US" sz="1200" b="0" i="0" u="none" strike="noStrike" cap="none">
              <a:solidFill>
                <a:srgbClr val="9E9E9E"/>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74638"/>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2" name="Shape 42"/>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Arial"/>
                <a:ea typeface="Arial"/>
                <a:cs typeface="Arial"/>
                <a:sym typeface="Arial"/>
              </a:defRPr>
            </a:lvl1pPr>
            <a:lvl2pPr marL="457200" marR="0" lvl="1" indent="0" algn="l" rtl="0">
              <a:spcBef>
                <a:spcPts val="400"/>
              </a:spcBef>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spcBef>
                <a:spcPts val="360"/>
              </a:spcBef>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spcBef>
                <a:spcPts val="320"/>
              </a:spcBef>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spcBef>
                <a:spcPts val="320"/>
              </a:spcBef>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spcBef>
                <a:spcPts val="320"/>
              </a:spcBef>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spcBef>
                <a:spcPts val="320"/>
              </a:spcBef>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spcBef>
                <a:spcPts val="320"/>
              </a:spcBef>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spcBef>
                <a:spcPts val="320"/>
              </a:spcBef>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43" name="Shape 43"/>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Arial"/>
                <a:ea typeface="Arial"/>
                <a:cs typeface="Arial"/>
                <a:sym typeface="Arial"/>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44" name="Shape 44"/>
          <p:cNvSpPr txBox="1">
            <a:spLocks noGrp="1"/>
          </p:cNvSpPr>
          <p:nvPr>
            <p:ph type="body" idx="3"/>
          </p:nvPr>
        </p:nvSpPr>
        <p:spPr>
          <a:xfrm>
            <a:off x="4645026" y="1535112"/>
            <a:ext cx="4041774"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Arial"/>
                <a:ea typeface="Arial"/>
                <a:cs typeface="Arial"/>
                <a:sym typeface="Arial"/>
              </a:defRPr>
            </a:lvl1pPr>
            <a:lvl2pPr marL="457200" marR="0" lvl="1" indent="0" algn="l" rtl="0">
              <a:spcBef>
                <a:spcPts val="400"/>
              </a:spcBef>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spcBef>
                <a:spcPts val="360"/>
              </a:spcBef>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spcBef>
                <a:spcPts val="320"/>
              </a:spcBef>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spcBef>
                <a:spcPts val="320"/>
              </a:spcBef>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spcBef>
                <a:spcPts val="320"/>
              </a:spcBef>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spcBef>
                <a:spcPts val="320"/>
              </a:spcBef>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spcBef>
                <a:spcPts val="320"/>
              </a:spcBef>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spcBef>
                <a:spcPts val="320"/>
              </a:spcBef>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45" name="Shape 45"/>
          <p:cNvSpPr txBox="1">
            <a:spLocks noGrp="1"/>
          </p:cNvSpPr>
          <p:nvPr>
            <p:ph type="body" idx="4"/>
          </p:nvPr>
        </p:nvSpPr>
        <p:spPr>
          <a:xfrm>
            <a:off x="4645026" y="2174875"/>
            <a:ext cx="4041774"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Arial"/>
                <a:ea typeface="Arial"/>
                <a:cs typeface="Arial"/>
                <a:sym typeface="Arial"/>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46" name="Shape 46"/>
          <p:cNvSpPr txBox="1">
            <a:spLocks noGrp="1"/>
          </p:cNvSpPr>
          <p:nvPr>
            <p:ph type="dt" idx="10"/>
          </p:nvPr>
        </p:nvSpPr>
        <p:spPr>
          <a:xfrm>
            <a:off x="457200" y="6356351"/>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9E9E9E"/>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7" name="Shape 47"/>
          <p:cNvSpPr txBox="1">
            <a:spLocks noGrp="1"/>
          </p:cNvSpPr>
          <p:nvPr>
            <p:ph type="ftr" idx="11"/>
          </p:nvPr>
        </p:nvSpPr>
        <p:spPr>
          <a:xfrm>
            <a:off x="3124200" y="6356351"/>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9E9E9E"/>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8" name="Shape 48"/>
          <p:cNvSpPr txBox="1">
            <a:spLocks noGrp="1"/>
          </p:cNvSpPr>
          <p:nvPr>
            <p:ph type="sldNum" idx="12"/>
          </p:nvPr>
        </p:nvSpPr>
        <p:spPr>
          <a:xfrm>
            <a:off x="6553200" y="6356351"/>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9E9E9E"/>
                </a:solidFill>
                <a:latin typeface="Arial"/>
                <a:ea typeface="Arial"/>
                <a:cs typeface="Arial"/>
                <a:sym typeface="Arial"/>
              </a:rPr>
              <a:t>‹#›</a:t>
            </a:fld>
            <a:endParaRPr lang="en-US" sz="1200" b="0" i="0" u="none" strike="noStrike" cap="none">
              <a:solidFill>
                <a:srgbClr val="9E9E9E"/>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74638"/>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1" name="Shape 51"/>
          <p:cNvSpPr txBox="1">
            <a:spLocks noGrp="1"/>
          </p:cNvSpPr>
          <p:nvPr>
            <p:ph type="dt" idx="10"/>
          </p:nvPr>
        </p:nvSpPr>
        <p:spPr>
          <a:xfrm>
            <a:off x="457200" y="6356351"/>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9E9E9E"/>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2" name="Shape 52"/>
          <p:cNvSpPr txBox="1">
            <a:spLocks noGrp="1"/>
          </p:cNvSpPr>
          <p:nvPr>
            <p:ph type="ftr" idx="11"/>
          </p:nvPr>
        </p:nvSpPr>
        <p:spPr>
          <a:xfrm>
            <a:off x="3124200" y="6356351"/>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9E9E9E"/>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3" name="Shape 53"/>
          <p:cNvSpPr txBox="1">
            <a:spLocks noGrp="1"/>
          </p:cNvSpPr>
          <p:nvPr>
            <p:ph type="sldNum" idx="12"/>
          </p:nvPr>
        </p:nvSpPr>
        <p:spPr>
          <a:xfrm>
            <a:off x="6553200" y="6356351"/>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9E9E9E"/>
                </a:solidFill>
                <a:latin typeface="Arial"/>
                <a:ea typeface="Arial"/>
                <a:cs typeface="Arial"/>
                <a:sym typeface="Arial"/>
              </a:rPr>
              <a:t>‹#›</a:t>
            </a:fld>
            <a:endParaRPr lang="en-US" sz="1200" b="0" i="0" u="none" strike="noStrike" cap="none">
              <a:solidFill>
                <a:srgbClr val="9E9E9E"/>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4"/>
        <p:cNvGrpSpPr/>
        <p:nvPr/>
      </p:nvGrpSpPr>
      <p:grpSpPr>
        <a:xfrm>
          <a:off x="0" y="0"/>
          <a:ext cx="0" cy="0"/>
          <a:chOff x="0" y="0"/>
          <a:chExt cx="0" cy="0"/>
        </a:xfrm>
      </p:grpSpPr>
      <p:sp>
        <p:nvSpPr>
          <p:cNvPr id="55" name="Shape 55"/>
          <p:cNvSpPr txBox="1">
            <a:spLocks noGrp="1"/>
          </p:cNvSpPr>
          <p:nvPr>
            <p:ph type="dt" idx="10"/>
          </p:nvPr>
        </p:nvSpPr>
        <p:spPr>
          <a:xfrm>
            <a:off x="457200" y="6356351"/>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9E9E9E"/>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6" name="Shape 56"/>
          <p:cNvSpPr txBox="1">
            <a:spLocks noGrp="1"/>
          </p:cNvSpPr>
          <p:nvPr>
            <p:ph type="ftr" idx="11"/>
          </p:nvPr>
        </p:nvSpPr>
        <p:spPr>
          <a:xfrm>
            <a:off x="3124200" y="6356351"/>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9E9E9E"/>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7" name="Shape 57"/>
          <p:cNvSpPr txBox="1">
            <a:spLocks noGrp="1"/>
          </p:cNvSpPr>
          <p:nvPr>
            <p:ph type="sldNum" idx="12"/>
          </p:nvPr>
        </p:nvSpPr>
        <p:spPr>
          <a:xfrm>
            <a:off x="6553200" y="6356351"/>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9E9E9E"/>
                </a:solidFill>
                <a:latin typeface="Arial"/>
                <a:ea typeface="Arial"/>
                <a:cs typeface="Arial"/>
                <a:sym typeface="Arial"/>
              </a:rPr>
              <a:t>‹#›</a:t>
            </a:fld>
            <a:endParaRPr lang="en-US" sz="1200" b="0" i="0" u="none" strike="noStrike" cap="none">
              <a:solidFill>
                <a:srgbClr val="9E9E9E"/>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2" y="273048"/>
            <a:ext cx="3008313" cy="1162050"/>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Arial"/>
              <a:buNone/>
              <a:defRPr sz="2000" b="1"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0" name="Shape 60"/>
          <p:cNvSpPr txBox="1">
            <a:spLocks noGrp="1"/>
          </p:cNvSpPr>
          <p:nvPr>
            <p:ph type="body" idx="1"/>
          </p:nvPr>
        </p:nvSpPr>
        <p:spPr>
          <a:xfrm>
            <a:off x="3575050" y="273052"/>
            <a:ext cx="5111750" cy="5853112"/>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1" name="Shape 61"/>
          <p:cNvSpPr txBox="1">
            <a:spLocks noGrp="1"/>
          </p:cNvSpPr>
          <p:nvPr>
            <p:ph type="body" idx="2"/>
          </p:nvPr>
        </p:nvSpPr>
        <p:spPr>
          <a:xfrm>
            <a:off x="457202" y="1435101"/>
            <a:ext cx="3008313" cy="4691063"/>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Arial"/>
                <a:ea typeface="Arial"/>
                <a:cs typeface="Arial"/>
                <a:sym typeface="Arial"/>
              </a:defRPr>
            </a:lvl1pPr>
            <a:lvl2pPr marL="457200" marR="0" lvl="1" indent="0" algn="l" rtl="0">
              <a:spcBef>
                <a:spcPts val="240"/>
              </a:spcBef>
              <a:buClr>
                <a:schemeClr val="dk1"/>
              </a:buClr>
              <a:buFont typeface="Arial"/>
              <a:buNone/>
              <a:defRPr sz="1200" b="0" i="0" u="none" strike="noStrike" cap="none">
                <a:solidFill>
                  <a:schemeClr val="dk1"/>
                </a:solidFill>
                <a:latin typeface="Arial"/>
                <a:ea typeface="Arial"/>
                <a:cs typeface="Arial"/>
                <a:sym typeface="Arial"/>
              </a:defRPr>
            </a:lvl2pPr>
            <a:lvl3pPr marL="914400" marR="0" lvl="2" indent="0" algn="l" rtl="0">
              <a:spcBef>
                <a:spcPts val="200"/>
              </a:spcBef>
              <a:buClr>
                <a:schemeClr val="dk1"/>
              </a:buClr>
              <a:buFont typeface="Arial"/>
              <a:buNone/>
              <a:defRPr sz="1000" b="0" i="0" u="none" strike="noStrike" cap="none">
                <a:solidFill>
                  <a:schemeClr val="dk1"/>
                </a:solidFill>
                <a:latin typeface="Arial"/>
                <a:ea typeface="Arial"/>
                <a:cs typeface="Arial"/>
                <a:sym typeface="Arial"/>
              </a:defRPr>
            </a:lvl3pPr>
            <a:lvl4pPr marL="1371600" marR="0" lvl="3" indent="0" algn="l" rtl="0">
              <a:spcBef>
                <a:spcPts val="180"/>
              </a:spcBef>
              <a:buClr>
                <a:schemeClr val="dk1"/>
              </a:buClr>
              <a:buFont typeface="Arial"/>
              <a:buNone/>
              <a:defRPr sz="900" b="0" i="0" u="none" strike="noStrike" cap="none">
                <a:solidFill>
                  <a:schemeClr val="dk1"/>
                </a:solidFill>
                <a:latin typeface="Arial"/>
                <a:ea typeface="Arial"/>
                <a:cs typeface="Arial"/>
                <a:sym typeface="Arial"/>
              </a:defRPr>
            </a:lvl4pPr>
            <a:lvl5pPr marL="1828800" marR="0" lvl="4" indent="0" algn="l" rtl="0">
              <a:spcBef>
                <a:spcPts val="180"/>
              </a:spcBef>
              <a:buClr>
                <a:schemeClr val="dk1"/>
              </a:buClr>
              <a:buFont typeface="Arial"/>
              <a:buNone/>
              <a:defRPr sz="900" b="0" i="0" u="none" strike="noStrike" cap="none">
                <a:solidFill>
                  <a:schemeClr val="dk1"/>
                </a:solidFill>
                <a:latin typeface="Arial"/>
                <a:ea typeface="Arial"/>
                <a:cs typeface="Arial"/>
                <a:sym typeface="Arial"/>
              </a:defRPr>
            </a:lvl5pPr>
            <a:lvl6pPr marL="2286000" marR="0" lvl="5" indent="0" algn="l" rtl="0">
              <a:spcBef>
                <a:spcPts val="180"/>
              </a:spcBef>
              <a:buClr>
                <a:schemeClr val="dk1"/>
              </a:buClr>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buClr>
                <a:schemeClr val="dk1"/>
              </a:buClr>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buClr>
                <a:schemeClr val="dk1"/>
              </a:buClr>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buClr>
                <a:schemeClr val="dk1"/>
              </a:buClr>
              <a:buFont typeface="Arial"/>
              <a:buNone/>
              <a:defRPr sz="900" b="0" i="0" u="none" strike="noStrike" cap="none">
                <a:solidFill>
                  <a:schemeClr val="dk1"/>
                </a:solidFill>
                <a:latin typeface="Arial"/>
                <a:ea typeface="Arial"/>
                <a:cs typeface="Arial"/>
                <a:sym typeface="Arial"/>
              </a:defRPr>
            </a:lvl9pPr>
          </a:lstStyle>
          <a:p>
            <a:endParaRPr/>
          </a:p>
        </p:txBody>
      </p:sp>
      <p:sp>
        <p:nvSpPr>
          <p:cNvPr id="62" name="Shape 62"/>
          <p:cNvSpPr txBox="1">
            <a:spLocks noGrp="1"/>
          </p:cNvSpPr>
          <p:nvPr>
            <p:ph type="dt" idx="10"/>
          </p:nvPr>
        </p:nvSpPr>
        <p:spPr>
          <a:xfrm>
            <a:off x="457200" y="6356351"/>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9E9E9E"/>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63" name="Shape 63"/>
          <p:cNvSpPr txBox="1">
            <a:spLocks noGrp="1"/>
          </p:cNvSpPr>
          <p:nvPr>
            <p:ph type="ftr" idx="11"/>
          </p:nvPr>
        </p:nvSpPr>
        <p:spPr>
          <a:xfrm>
            <a:off x="3124200" y="6356351"/>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9E9E9E"/>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64" name="Shape 64"/>
          <p:cNvSpPr txBox="1">
            <a:spLocks noGrp="1"/>
          </p:cNvSpPr>
          <p:nvPr>
            <p:ph type="sldNum" idx="12"/>
          </p:nvPr>
        </p:nvSpPr>
        <p:spPr>
          <a:xfrm>
            <a:off x="6553200" y="6356351"/>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9E9E9E"/>
                </a:solidFill>
                <a:latin typeface="Arial"/>
                <a:ea typeface="Arial"/>
                <a:cs typeface="Arial"/>
                <a:sym typeface="Arial"/>
              </a:rPr>
              <a:t>‹#›</a:t>
            </a:fld>
            <a:endParaRPr lang="en-US" sz="1200" b="0" i="0" u="none" strike="noStrike" cap="none">
              <a:solidFill>
                <a:srgbClr val="9E9E9E"/>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1792288" y="4800600"/>
            <a:ext cx="5486399" cy="566739"/>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Arial"/>
              <a:buNone/>
              <a:defRPr sz="2000" b="1"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7" name="Shape 67"/>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lvl="0" indent="0" algn="l" rtl="0">
              <a:spcBef>
                <a:spcPts val="640"/>
              </a:spcBef>
              <a:buClr>
                <a:schemeClr val="dk1"/>
              </a:buClr>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buClr>
                <a:schemeClr val="dk1"/>
              </a:buClr>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buClr>
                <a:schemeClr val="dk1"/>
              </a:buClr>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buClr>
                <a:schemeClr val="dk1"/>
              </a:buClr>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buClr>
                <a:schemeClr val="dk1"/>
              </a:buClr>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buClr>
                <a:schemeClr val="dk1"/>
              </a:buClr>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buClr>
                <a:schemeClr val="dk1"/>
              </a:buClr>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buClr>
                <a:schemeClr val="dk1"/>
              </a:buClr>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buClr>
                <a:schemeClr val="dk1"/>
              </a:buClr>
              <a:buFont typeface="Arial"/>
              <a:buNone/>
              <a:defRPr sz="2000" b="0" i="0" u="none" strike="noStrike" cap="none">
                <a:solidFill>
                  <a:schemeClr val="dk1"/>
                </a:solidFill>
                <a:latin typeface="Arial"/>
                <a:ea typeface="Arial"/>
                <a:cs typeface="Arial"/>
                <a:sym typeface="Arial"/>
              </a:defRPr>
            </a:lvl9pPr>
          </a:lstStyle>
          <a:p>
            <a:endParaRPr/>
          </a:p>
        </p:txBody>
      </p:sp>
      <p:sp>
        <p:nvSpPr>
          <p:cNvPr id="68" name="Shape 68"/>
          <p:cNvSpPr txBox="1">
            <a:spLocks noGrp="1"/>
          </p:cNvSpPr>
          <p:nvPr>
            <p:ph type="body" idx="1"/>
          </p:nvPr>
        </p:nvSpPr>
        <p:spPr>
          <a:xfrm>
            <a:off x="1792288" y="5367337"/>
            <a:ext cx="5486399" cy="804862"/>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Arial"/>
                <a:ea typeface="Arial"/>
                <a:cs typeface="Arial"/>
                <a:sym typeface="Arial"/>
              </a:defRPr>
            </a:lvl1pPr>
            <a:lvl2pPr marL="457200" marR="0" lvl="1" indent="0" algn="l" rtl="0">
              <a:spcBef>
                <a:spcPts val="240"/>
              </a:spcBef>
              <a:buClr>
                <a:schemeClr val="dk1"/>
              </a:buClr>
              <a:buFont typeface="Arial"/>
              <a:buNone/>
              <a:defRPr sz="1200" b="0" i="0" u="none" strike="noStrike" cap="none">
                <a:solidFill>
                  <a:schemeClr val="dk1"/>
                </a:solidFill>
                <a:latin typeface="Arial"/>
                <a:ea typeface="Arial"/>
                <a:cs typeface="Arial"/>
                <a:sym typeface="Arial"/>
              </a:defRPr>
            </a:lvl2pPr>
            <a:lvl3pPr marL="914400" marR="0" lvl="2" indent="0" algn="l" rtl="0">
              <a:spcBef>
                <a:spcPts val="200"/>
              </a:spcBef>
              <a:buClr>
                <a:schemeClr val="dk1"/>
              </a:buClr>
              <a:buFont typeface="Arial"/>
              <a:buNone/>
              <a:defRPr sz="1000" b="0" i="0" u="none" strike="noStrike" cap="none">
                <a:solidFill>
                  <a:schemeClr val="dk1"/>
                </a:solidFill>
                <a:latin typeface="Arial"/>
                <a:ea typeface="Arial"/>
                <a:cs typeface="Arial"/>
                <a:sym typeface="Arial"/>
              </a:defRPr>
            </a:lvl3pPr>
            <a:lvl4pPr marL="1371600" marR="0" lvl="3" indent="0" algn="l" rtl="0">
              <a:spcBef>
                <a:spcPts val="180"/>
              </a:spcBef>
              <a:buClr>
                <a:schemeClr val="dk1"/>
              </a:buClr>
              <a:buFont typeface="Arial"/>
              <a:buNone/>
              <a:defRPr sz="900" b="0" i="0" u="none" strike="noStrike" cap="none">
                <a:solidFill>
                  <a:schemeClr val="dk1"/>
                </a:solidFill>
                <a:latin typeface="Arial"/>
                <a:ea typeface="Arial"/>
                <a:cs typeface="Arial"/>
                <a:sym typeface="Arial"/>
              </a:defRPr>
            </a:lvl4pPr>
            <a:lvl5pPr marL="1828800" marR="0" lvl="4" indent="0" algn="l" rtl="0">
              <a:spcBef>
                <a:spcPts val="180"/>
              </a:spcBef>
              <a:buClr>
                <a:schemeClr val="dk1"/>
              </a:buClr>
              <a:buFont typeface="Arial"/>
              <a:buNone/>
              <a:defRPr sz="900" b="0" i="0" u="none" strike="noStrike" cap="none">
                <a:solidFill>
                  <a:schemeClr val="dk1"/>
                </a:solidFill>
                <a:latin typeface="Arial"/>
                <a:ea typeface="Arial"/>
                <a:cs typeface="Arial"/>
                <a:sym typeface="Arial"/>
              </a:defRPr>
            </a:lvl5pPr>
            <a:lvl6pPr marL="2286000" marR="0" lvl="5" indent="0" algn="l" rtl="0">
              <a:spcBef>
                <a:spcPts val="180"/>
              </a:spcBef>
              <a:buClr>
                <a:schemeClr val="dk1"/>
              </a:buClr>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buClr>
                <a:schemeClr val="dk1"/>
              </a:buClr>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buClr>
                <a:schemeClr val="dk1"/>
              </a:buClr>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buClr>
                <a:schemeClr val="dk1"/>
              </a:buClr>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Shape 69"/>
          <p:cNvSpPr txBox="1">
            <a:spLocks noGrp="1"/>
          </p:cNvSpPr>
          <p:nvPr>
            <p:ph type="dt" idx="10"/>
          </p:nvPr>
        </p:nvSpPr>
        <p:spPr>
          <a:xfrm>
            <a:off x="457200" y="6356351"/>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9E9E9E"/>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0" name="Shape 70"/>
          <p:cNvSpPr txBox="1">
            <a:spLocks noGrp="1"/>
          </p:cNvSpPr>
          <p:nvPr>
            <p:ph type="ftr" idx="11"/>
          </p:nvPr>
        </p:nvSpPr>
        <p:spPr>
          <a:xfrm>
            <a:off x="3124200" y="6356351"/>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9E9E9E"/>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1" name="Shape 71"/>
          <p:cNvSpPr txBox="1">
            <a:spLocks noGrp="1"/>
          </p:cNvSpPr>
          <p:nvPr>
            <p:ph type="sldNum" idx="12"/>
          </p:nvPr>
        </p:nvSpPr>
        <p:spPr>
          <a:xfrm>
            <a:off x="6553200" y="6356351"/>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9E9E9E"/>
                </a:solidFill>
                <a:latin typeface="Arial"/>
                <a:ea typeface="Arial"/>
                <a:cs typeface="Arial"/>
                <a:sym typeface="Arial"/>
              </a:rPr>
              <a:t>‹#›</a:t>
            </a:fld>
            <a:endParaRPr lang="en-US" sz="1200" b="0" i="0" u="none" strike="noStrike" cap="none">
              <a:solidFill>
                <a:srgbClr val="9E9E9E"/>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57200" y="274638"/>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4" name="Shape 74"/>
          <p:cNvSpPr txBox="1">
            <a:spLocks noGrp="1"/>
          </p:cNvSpPr>
          <p:nvPr>
            <p:ph type="body" idx="1"/>
          </p:nvPr>
        </p:nvSpPr>
        <p:spPr>
          <a:xfrm rot="5400000">
            <a:off x="2309018" y="-251617"/>
            <a:ext cx="4525963" cy="82296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5" name="Shape 75"/>
          <p:cNvSpPr txBox="1">
            <a:spLocks noGrp="1"/>
          </p:cNvSpPr>
          <p:nvPr>
            <p:ph type="dt" idx="10"/>
          </p:nvPr>
        </p:nvSpPr>
        <p:spPr>
          <a:xfrm>
            <a:off x="457200" y="6356351"/>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9E9E9E"/>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6" name="Shape 76"/>
          <p:cNvSpPr txBox="1">
            <a:spLocks noGrp="1"/>
          </p:cNvSpPr>
          <p:nvPr>
            <p:ph type="ftr" idx="11"/>
          </p:nvPr>
        </p:nvSpPr>
        <p:spPr>
          <a:xfrm>
            <a:off x="3124200" y="6356351"/>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9E9E9E"/>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7" name="Shape 77"/>
          <p:cNvSpPr txBox="1">
            <a:spLocks noGrp="1"/>
          </p:cNvSpPr>
          <p:nvPr>
            <p:ph type="sldNum" idx="12"/>
          </p:nvPr>
        </p:nvSpPr>
        <p:spPr>
          <a:xfrm>
            <a:off x="6553200" y="6356351"/>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9E9E9E"/>
                </a:solidFill>
                <a:latin typeface="Arial"/>
                <a:ea typeface="Arial"/>
                <a:cs typeface="Arial"/>
                <a:sym typeface="Arial"/>
              </a:rPr>
              <a:t>‹#›</a:t>
            </a:fld>
            <a:endParaRPr lang="en-US" sz="1200" b="0" i="0" u="none" strike="noStrike" cap="none">
              <a:solidFill>
                <a:srgbClr val="9E9E9E"/>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74638"/>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2" name="Shape 12"/>
          <p:cNvSpPr txBox="1">
            <a:spLocks noGrp="1"/>
          </p:cNvSpPr>
          <p:nvPr>
            <p:ph type="dt" idx="10"/>
          </p:nvPr>
        </p:nvSpPr>
        <p:spPr>
          <a:xfrm>
            <a:off x="457200" y="6356351"/>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9E9E9E"/>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ftr" idx="11"/>
          </p:nvPr>
        </p:nvSpPr>
        <p:spPr>
          <a:xfrm>
            <a:off x="3124200" y="6356351"/>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9E9E9E"/>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6553200" y="6356351"/>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9E9E9E"/>
                </a:solidFill>
                <a:latin typeface="Arial"/>
                <a:ea typeface="Arial"/>
                <a:cs typeface="Arial"/>
                <a:sym typeface="Arial"/>
              </a:rPr>
              <a:t>‹#›</a:t>
            </a:fld>
            <a:endParaRPr lang="en-US" sz="1200" b="0" i="0" u="none" strike="noStrike" cap="none">
              <a:solidFill>
                <a:srgbClr val="9E9E9E"/>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Shape 409"/>
        <p:cNvGrpSpPr/>
        <p:nvPr/>
      </p:nvGrpSpPr>
      <p:grpSpPr>
        <a:xfrm>
          <a:off x="0" y="0"/>
          <a:ext cx="0" cy="0"/>
          <a:chOff x="0" y="0"/>
          <a:chExt cx="0" cy="0"/>
        </a:xfrm>
      </p:grpSpPr>
      <p:sp>
        <p:nvSpPr>
          <p:cNvPr id="410" name="Shape 41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411" name="Shape 411"/>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63500" algn="l" rtl="0">
              <a:lnSpc>
                <a:spcPct val="100000"/>
              </a:lnSpc>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69850" algn="l" rtl="0">
              <a:lnSpc>
                <a:spcPct val="100000"/>
              </a:lnSpc>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12" name="Shape 412"/>
          <p:cNvSpPr txBox="1">
            <a:spLocks noGrp="1"/>
          </p:cNvSpPr>
          <p:nvPr>
            <p:ph type="dt" idx="10"/>
          </p:nvPr>
        </p:nvSpPr>
        <p:spPr>
          <a:xfrm>
            <a:off x="457200" y="6356351"/>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9E9E9E"/>
              </a:buClr>
              <a:buFont typeface="Arial"/>
              <a:buNone/>
              <a:defRPr sz="1200" b="0" i="0" u="none" strike="noStrike" cap="none">
                <a:solidFill>
                  <a:srgbClr val="9E9E9E"/>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a:p>
        </p:txBody>
      </p:sp>
      <p:sp>
        <p:nvSpPr>
          <p:cNvPr id="413" name="Shape 413"/>
          <p:cNvSpPr txBox="1">
            <a:spLocks noGrp="1"/>
          </p:cNvSpPr>
          <p:nvPr>
            <p:ph type="ftr" idx="11"/>
          </p:nvPr>
        </p:nvSpPr>
        <p:spPr>
          <a:xfrm>
            <a:off x="3124200" y="6356351"/>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9E9E9E"/>
              </a:buClr>
              <a:buFont typeface="Arial"/>
              <a:buNone/>
              <a:defRPr sz="1200" b="0" i="0" u="none" strike="noStrike" cap="none">
                <a:solidFill>
                  <a:srgbClr val="9E9E9E"/>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a:p>
        </p:txBody>
      </p:sp>
      <p:sp>
        <p:nvSpPr>
          <p:cNvPr id="414" name="Shape 414"/>
          <p:cNvSpPr txBox="1">
            <a:spLocks noGrp="1"/>
          </p:cNvSpPr>
          <p:nvPr>
            <p:ph type="sldNum" idx="12"/>
          </p:nvPr>
        </p:nvSpPr>
        <p:spPr>
          <a:xfrm>
            <a:off x="6553200" y="6356351"/>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9E9E9E"/>
              </a:buClr>
              <a:buSzPct val="25000"/>
              <a:buFont typeface="Arial"/>
              <a:buNone/>
            </a:pPr>
            <a:fld id="{00000000-1234-1234-1234-123412341234}" type="slidenum">
              <a:rPr lang="en-US" sz="1200" b="0" i="0" u="none" strike="noStrike" cap="none">
                <a:solidFill>
                  <a:srgbClr val="9E9E9E"/>
                </a:solidFill>
                <a:latin typeface="Arial"/>
                <a:ea typeface="Arial"/>
                <a:cs typeface="Arial"/>
                <a:sym typeface="Arial"/>
              </a:rPr>
              <a:t>‹#›</a:t>
            </a:fld>
            <a:endParaRPr lang="en-US" sz="1200" b="0" i="0" u="none" strike="noStrike" cap="none">
              <a:solidFill>
                <a:srgbClr val="9E9E9E"/>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comments" Target="../comments/comment3.xml"/></Relationships>
</file>

<file path=ppt/slides/_rels/slide25.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7.xml"/><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8.xml"/><Relationship Id="rId1" Type="http://schemas.openxmlformats.org/officeDocument/2006/relationships/slideLayout" Target="../slideLayouts/slideLayout1.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3.xml.rels><?xml version="1.0" encoding="UTF-8" standalone="yes"?>
<Relationships xmlns="http://schemas.openxmlformats.org/package/2006/relationships"><Relationship Id="rId8" Type="http://schemas.openxmlformats.org/officeDocument/2006/relationships/comments" Target="../comments/comment1.xm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30.xml"/><Relationship Id="rId1" Type="http://schemas.openxmlformats.org/officeDocument/2006/relationships/slideLayout" Target="../slideLayouts/slideLayout1.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31.xml"/><Relationship Id="rId1" Type="http://schemas.openxmlformats.org/officeDocument/2006/relationships/slideLayout" Target="../slideLayouts/slideLayout1.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32.xml"/><Relationship Id="rId1" Type="http://schemas.openxmlformats.org/officeDocument/2006/relationships/slideLayout" Target="../slideLayouts/slideLayout1.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3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comments" Target="../comments/comment2.xml"/><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526"/>
        <p:cNvGrpSpPr/>
        <p:nvPr/>
      </p:nvGrpSpPr>
      <p:grpSpPr>
        <a:xfrm>
          <a:off x="0" y="0"/>
          <a:ext cx="0" cy="0"/>
          <a:chOff x="0" y="0"/>
          <a:chExt cx="0" cy="0"/>
        </a:xfrm>
      </p:grpSpPr>
      <p:pic>
        <p:nvPicPr>
          <p:cNvPr id="2" name="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4734"/>
            <a:ext cx="9144000" cy="5143500"/>
          </a:xfrm>
          <a:prstGeom prst="rect">
            <a:avLst/>
          </a:prstGeom>
        </p:spPr>
      </p:pic>
      <p:sp>
        <p:nvSpPr>
          <p:cNvPr id="527" name="Shape 527"/>
          <p:cNvSpPr txBox="1">
            <a:spLocks noGrp="1"/>
          </p:cNvSpPr>
          <p:nvPr>
            <p:ph type="title"/>
          </p:nvPr>
        </p:nvSpPr>
        <p:spPr>
          <a:xfrm>
            <a:off x="0" y="3984776"/>
            <a:ext cx="9144000" cy="1187723"/>
          </a:xfrm>
          <a:prstGeom prst="rect">
            <a:avLst/>
          </a:prstGeom>
          <a:solidFill>
            <a:schemeClr val="bg2">
              <a:alpha val="50196"/>
            </a:schemeClr>
          </a:solidFill>
          <a:ln>
            <a:noFill/>
          </a:ln>
        </p:spPr>
        <p:txBody>
          <a:bodyPr lIns="91425" tIns="45700" rIns="91425" bIns="45700" anchor="t" anchorCtr="0">
            <a:noAutofit/>
          </a:bodyPr>
          <a:lstStyle/>
          <a:p>
            <a:pPr marL="0" marR="0" lvl="0" indent="0" algn="r" rtl="0">
              <a:spcBef>
                <a:spcPts val="0"/>
              </a:spcBef>
              <a:buClr>
                <a:srgbClr val="FFFFFF"/>
              </a:buClr>
              <a:buSzPct val="25000"/>
              <a:buFont typeface="Arial"/>
              <a:buNone/>
            </a:pPr>
            <a:r>
              <a:rPr lang="en-US" sz="3600" dirty="0">
                <a:solidFill>
                  <a:srgbClr val="FFFFFF"/>
                </a:solidFill>
                <a:latin typeface="+mn-lt"/>
                <a:ea typeface="Avenir Book" charset="0"/>
                <a:cs typeface="Avenir Book" charset="0"/>
              </a:rPr>
              <a:t>Raising the bar of teacher quality:</a:t>
            </a:r>
            <a:br>
              <a:rPr lang="en-US" sz="3600" dirty="0">
                <a:solidFill>
                  <a:srgbClr val="FFFFFF"/>
                </a:solidFill>
                <a:latin typeface="+mn-lt"/>
                <a:ea typeface="Avenir Book" charset="0"/>
                <a:cs typeface="Avenir Book" charset="0"/>
              </a:rPr>
            </a:br>
            <a:r>
              <a:rPr lang="en-US" sz="3600" dirty="0">
                <a:solidFill>
                  <a:srgbClr val="FFFFFF"/>
                </a:solidFill>
                <a:latin typeface="+mn-lt"/>
                <a:ea typeface="Avenir Book" charset="0"/>
                <a:cs typeface="Avenir Book" charset="0"/>
              </a:rPr>
              <a:t>LICENSURE EXAM PERFORMANCE</a:t>
            </a:r>
          </a:p>
        </p:txBody>
      </p:sp>
      <p:sp>
        <p:nvSpPr>
          <p:cNvPr id="4" name="Shape 527"/>
          <p:cNvSpPr txBox="1">
            <a:spLocks/>
          </p:cNvSpPr>
          <p:nvPr/>
        </p:nvSpPr>
        <p:spPr>
          <a:xfrm>
            <a:off x="179696" y="5188054"/>
            <a:ext cx="8947327" cy="728876"/>
          </a:xfrm>
          <a:prstGeom prst="rect">
            <a:avLst/>
          </a:prstGeom>
          <a:noFill/>
          <a:ln>
            <a:noFill/>
          </a:ln>
        </p:spPr>
        <p:txBody>
          <a:bodyPr lIns="91425" tIns="45700" rIns="91425" bIns="45700" anchor="t"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pPr algn="r">
              <a:buClr>
                <a:srgbClr val="FFFFFF"/>
              </a:buClr>
              <a:buSzPct val="25000"/>
            </a:pPr>
            <a:r>
              <a:rPr lang="en-US" sz="2400" b="1" dirty="0">
                <a:solidFill>
                  <a:srgbClr val="4D4D4D"/>
                </a:solidFill>
                <a:latin typeface="+mn-lt"/>
                <a:ea typeface="Avenir Book" charset="0"/>
                <a:cs typeface="Avenir Book" charset="0"/>
              </a:rPr>
              <a:t>Dylan Dellosa</a:t>
            </a:r>
            <a:br>
              <a:rPr lang="en-US" sz="2400" dirty="0">
                <a:solidFill>
                  <a:srgbClr val="4D4D4D"/>
                </a:solidFill>
                <a:latin typeface="+mn-lt"/>
                <a:ea typeface="Avenir Book" charset="0"/>
                <a:cs typeface="Avenir Book" charset="0"/>
              </a:rPr>
            </a:br>
            <a:r>
              <a:rPr lang="en-US" sz="2000" dirty="0">
                <a:solidFill>
                  <a:srgbClr val="4D4D4D"/>
                </a:solidFill>
                <a:latin typeface="+mn-lt"/>
                <a:ea typeface="Avenir Book" charset="0"/>
                <a:cs typeface="Avenir Book" charset="0"/>
              </a:rPr>
              <a:t>Philippine Business for Education</a:t>
            </a:r>
          </a:p>
        </p:txBody>
      </p:sp>
    </p:spTree>
    <p:extLst>
      <p:ext uri="{BB962C8B-B14F-4D97-AF65-F5344CB8AC3E}">
        <p14:creationId xmlns:p14="http://schemas.microsoft.com/office/powerpoint/2010/main" val="3987339048"/>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6" name="TextBox 5"/>
          <p:cNvSpPr txBox="1"/>
          <p:nvPr/>
        </p:nvSpPr>
        <p:spPr>
          <a:xfrm>
            <a:off x="5994401" y="6619101"/>
            <a:ext cx="3149600" cy="246221"/>
          </a:xfrm>
          <a:prstGeom prst="rect">
            <a:avLst/>
          </a:prstGeom>
          <a:noFill/>
        </p:spPr>
        <p:txBody>
          <a:bodyPr wrap="square" rtlCol="0">
            <a:spAutoFit/>
          </a:bodyPr>
          <a:lstStyle/>
          <a:p>
            <a:pPr algn="r"/>
            <a:r>
              <a:rPr lang="en-US" sz="1000" i="1" dirty="0">
                <a:solidFill>
                  <a:srgbClr val="666666">
                    <a:lumMod val="60000"/>
                    <a:lumOff val="40000"/>
                  </a:srgbClr>
                </a:solidFill>
              </a:rPr>
              <a:t>CHED 2017, NEDA 2011</a:t>
            </a:r>
          </a:p>
        </p:txBody>
      </p:sp>
      <p:sp>
        <p:nvSpPr>
          <p:cNvPr id="16" name="Shape 560"/>
          <p:cNvSpPr txBox="1"/>
          <p:nvPr/>
        </p:nvSpPr>
        <p:spPr>
          <a:xfrm>
            <a:off x="224575" y="197125"/>
            <a:ext cx="8792700" cy="1413600"/>
          </a:xfrm>
          <a:prstGeom prst="rect">
            <a:avLst/>
          </a:prstGeom>
          <a:noFill/>
          <a:ln>
            <a:noFill/>
          </a:ln>
        </p:spPr>
        <p:txBody>
          <a:bodyPr lIns="91425" tIns="45700" rIns="91425" bIns="45700" anchor="t" anchorCtr="0">
            <a:noAutofit/>
          </a:bodyPr>
          <a:lstStyle/>
          <a:p>
            <a:pPr>
              <a:buClr>
                <a:srgbClr val="FFFFFF"/>
              </a:buClr>
              <a:buSzPct val="25000"/>
              <a:buFont typeface="Arial"/>
              <a:buNone/>
            </a:pPr>
            <a:r>
              <a:rPr lang="en-US" sz="3000" dirty="0">
                <a:solidFill>
                  <a:srgbClr val="28578C"/>
                </a:solidFill>
              </a:rPr>
              <a:t>National passing rates have been </a:t>
            </a:r>
            <a:r>
              <a:rPr lang="en-US" sz="3000">
                <a:solidFill>
                  <a:srgbClr val="28578C"/>
                </a:solidFill>
              </a:rPr>
              <a:t>consistently low</a:t>
            </a:r>
            <a:endParaRPr lang="en-US" sz="3000" dirty="0">
              <a:solidFill>
                <a:srgbClr val="28578C"/>
              </a:solidFill>
            </a:endParaRPr>
          </a:p>
        </p:txBody>
      </p:sp>
      <p:graphicFrame>
        <p:nvGraphicFramePr>
          <p:cNvPr id="17" name="Chart 16"/>
          <p:cNvGraphicFramePr>
            <a:graphicFrameLocks/>
          </p:cNvGraphicFramePr>
          <p:nvPr>
            <p:extLst>
              <p:ext uri="{D42A27DB-BD31-4B8C-83A1-F6EECF244321}">
                <p14:modId xmlns:p14="http://schemas.microsoft.com/office/powerpoint/2010/main" val="1457522826"/>
              </p:ext>
            </p:extLst>
          </p:nvPr>
        </p:nvGraphicFramePr>
        <p:xfrm>
          <a:off x="0" y="1869745"/>
          <a:ext cx="9144000" cy="4790543"/>
        </p:xfrm>
        <a:graphic>
          <a:graphicData uri="http://schemas.openxmlformats.org/drawingml/2006/chart">
            <c:chart xmlns:c="http://schemas.openxmlformats.org/drawingml/2006/chart" xmlns:r="http://schemas.openxmlformats.org/officeDocument/2006/relationships" r:id="rId3"/>
          </a:graphicData>
        </a:graphic>
      </p:graphicFrame>
      <p:cxnSp>
        <p:nvCxnSpPr>
          <p:cNvPr id="18" name="Straight Connector 17"/>
          <p:cNvCxnSpPr/>
          <p:nvPr/>
        </p:nvCxnSpPr>
        <p:spPr>
          <a:xfrm flipV="1">
            <a:off x="417282" y="3130405"/>
            <a:ext cx="8229600" cy="0"/>
          </a:xfrm>
          <a:prstGeom prst="line">
            <a:avLst/>
          </a:prstGeom>
          <a:ln>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19" name="Shape 560"/>
          <p:cNvSpPr txBox="1"/>
          <p:nvPr/>
        </p:nvSpPr>
        <p:spPr>
          <a:xfrm>
            <a:off x="6320850" y="2790863"/>
            <a:ext cx="2696425" cy="372200"/>
          </a:xfrm>
          <a:prstGeom prst="rect">
            <a:avLst/>
          </a:prstGeom>
          <a:noFill/>
          <a:ln>
            <a:noFill/>
          </a:ln>
        </p:spPr>
        <p:txBody>
          <a:bodyPr lIns="91425" tIns="45700" rIns="91425" bIns="45700" anchor="t" anchorCtr="0">
            <a:noAutofit/>
          </a:bodyPr>
          <a:lstStyle/>
          <a:p>
            <a:pPr algn="ctr">
              <a:buClr>
                <a:srgbClr val="FFFFFF"/>
              </a:buClr>
              <a:buSzPct val="25000"/>
              <a:buFont typeface="Arial"/>
              <a:buNone/>
            </a:pPr>
            <a:r>
              <a:rPr lang="en-US" sz="1600" dirty="0">
                <a:solidFill>
                  <a:srgbClr val="DB655C"/>
                </a:solidFill>
              </a:rPr>
              <a:t>53% PDP 2016 target</a:t>
            </a:r>
          </a:p>
        </p:txBody>
      </p:sp>
      <p:sp>
        <p:nvSpPr>
          <p:cNvPr id="20" name="TextBox 19"/>
          <p:cNvSpPr txBox="1"/>
          <p:nvPr/>
        </p:nvSpPr>
        <p:spPr>
          <a:xfrm>
            <a:off x="2866030" y="1475233"/>
            <a:ext cx="3468468" cy="707886"/>
          </a:xfrm>
          <a:prstGeom prst="rect">
            <a:avLst/>
          </a:prstGeom>
          <a:solidFill>
            <a:schemeClr val="bg1"/>
          </a:solidFill>
          <a:ln>
            <a:noFill/>
          </a:ln>
        </p:spPr>
        <p:txBody>
          <a:bodyPr wrap="square" rtlCol="0">
            <a:spAutoFit/>
          </a:bodyPr>
          <a:lstStyle/>
          <a:p>
            <a:pPr algn="ctr">
              <a:defRPr sz="2160" b="0" i="0" u="none" strike="noStrike" kern="1200" spc="0" baseline="0">
                <a:solidFill>
                  <a:srgbClr val="666666">
                    <a:lumMod val="75000"/>
                  </a:srgbClr>
                </a:solidFill>
                <a:latin typeface="Arial" charset="0"/>
                <a:ea typeface="Arial" charset="0"/>
                <a:cs typeface="Arial" charset="0"/>
              </a:defRPr>
            </a:pPr>
            <a:r>
              <a:rPr lang="en-US" sz="2000" b="1" kern="1200" dirty="0">
                <a:solidFill>
                  <a:srgbClr val="666666">
                    <a:lumMod val="75000"/>
                  </a:srgbClr>
                </a:solidFill>
                <a:latin typeface="Arial" charset="0"/>
                <a:ea typeface="Arial" charset="0"/>
                <a:cs typeface="Arial" charset="0"/>
              </a:rPr>
              <a:t>Licensure passing rates</a:t>
            </a:r>
            <a:r>
              <a:rPr lang="en-US" sz="2000" kern="1200" dirty="0">
                <a:solidFill>
                  <a:srgbClr val="666666">
                    <a:lumMod val="75000"/>
                  </a:srgbClr>
                </a:solidFill>
                <a:latin typeface="Arial" charset="0"/>
                <a:ea typeface="Arial" charset="0"/>
                <a:cs typeface="Arial" charset="0"/>
              </a:rPr>
              <a:t>, </a:t>
            </a:r>
          </a:p>
          <a:p>
            <a:pPr algn="ctr">
              <a:defRPr sz="2160" b="0" i="0" u="none" strike="noStrike" kern="1200" spc="0" baseline="0">
                <a:solidFill>
                  <a:srgbClr val="666666">
                    <a:lumMod val="75000"/>
                  </a:srgbClr>
                </a:solidFill>
                <a:latin typeface="Arial" charset="0"/>
                <a:ea typeface="Arial" charset="0"/>
                <a:cs typeface="Arial" charset="0"/>
              </a:defRPr>
            </a:pPr>
            <a:r>
              <a:rPr lang="en-US" sz="2000" kern="1200" dirty="0">
                <a:solidFill>
                  <a:srgbClr val="666666">
                    <a:lumMod val="75000"/>
                  </a:srgbClr>
                </a:solidFill>
                <a:latin typeface="Arial" charset="0"/>
                <a:ea typeface="Arial" charset="0"/>
                <a:cs typeface="Arial" charset="0"/>
              </a:rPr>
              <a:t>all disciplines</a:t>
            </a:r>
          </a:p>
        </p:txBody>
      </p:sp>
    </p:spTree>
    <p:extLst>
      <p:ext uri="{BB962C8B-B14F-4D97-AF65-F5344CB8AC3E}">
        <p14:creationId xmlns:p14="http://schemas.microsoft.com/office/powerpoint/2010/main" val="233127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4" name="Chart 13"/>
          <p:cNvGraphicFramePr>
            <a:graphicFrameLocks/>
          </p:cNvGraphicFramePr>
          <p:nvPr>
            <p:extLst>
              <p:ext uri="{D42A27DB-BD31-4B8C-83A1-F6EECF244321}">
                <p14:modId xmlns:p14="http://schemas.microsoft.com/office/powerpoint/2010/main" val="1503704458"/>
              </p:ext>
            </p:extLst>
          </p:nvPr>
        </p:nvGraphicFramePr>
        <p:xfrm>
          <a:off x="-1" y="1364777"/>
          <a:ext cx="9144001" cy="511791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5994401" y="6619101"/>
            <a:ext cx="3149600" cy="246221"/>
          </a:xfrm>
          <a:prstGeom prst="rect">
            <a:avLst/>
          </a:prstGeom>
          <a:noFill/>
        </p:spPr>
        <p:txBody>
          <a:bodyPr wrap="square" rtlCol="0">
            <a:spAutoFit/>
          </a:bodyPr>
          <a:lstStyle/>
          <a:p>
            <a:pPr algn="r" defTabSz="457200"/>
            <a:r>
              <a:rPr lang="en-US" sz="1000" i="1" kern="1200" dirty="0">
                <a:solidFill>
                  <a:srgbClr val="666666">
                    <a:lumMod val="60000"/>
                    <a:lumOff val="40000"/>
                  </a:srgbClr>
                </a:solidFill>
                <a:ea typeface="+mn-ea"/>
                <a:cs typeface="+mn-cs"/>
              </a:rPr>
              <a:t>CHED 2017</a:t>
            </a:r>
          </a:p>
        </p:txBody>
      </p:sp>
      <p:cxnSp>
        <p:nvCxnSpPr>
          <p:cNvPr id="10" name="Straight Connector 9"/>
          <p:cNvCxnSpPr/>
          <p:nvPr/>
        </p:nvCxnSpPr>
        <p:spPr>
          <a:xfrm flipV="1">
            <a:off x="417282" y="3130405"/>
            <a:ext cx="8229600" cy="0"/>
          </a:xfrm>
          <a:prstGeom prst="line">
            <a:avLst/>
          </a:prstGeom>
          <a:ln>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11" name="Shape 560"/>
          <p:cNvSpPr txBox="1"/>
          <p:nvPr/>
        </p:nvSpPr>
        <p:spPr>
          <a:xfrm>
            <a:off x="6320850" y="2790863"/>
            <a:ext cx="2696425" cy="372200"/>
          </a:xfrm>
          <a:prstGeom prst="rect">
            <a:avLst/>
          </a:prstGeom>
          <a:noFill/>
          <a:ln>
            <a:noFill/>
          </a:ln>
        </p:spPr>
        <p:txBody>
          <a:bodyPr lIns="91425" tIns="45700" rIns="91425" bIns="45700" anchor="t" anchorCtr="0">
            <a:noAutofit/>
          </a:bodyPr>
          <a:lstStyle/>
          <a:p>
            <a:pPr algn="ctr">
              <a:buClr>
                <a:srgbClr val="FFFFFF"/>
              </a:buClr>
              <a:buSzPct val="25000"/>
              <a:buFont typeface="Arial"/>
              <a:buNone/>
            </a:pPr>
            <a:r>
              <a:rPr lang="en-US" sz="1600" dirty="0">
                <a:solidFill>
                  <a:srgbClr val="DB655C"/>
                </a:solidFill>
              </a:rPr>
              <a:t>53% PDP 2016 target</a:t>
            </a:r>
          </a:p>
        </p:txBody>
      </p:sp>
      <p:sp>
        <p:nvSpPr>
          <p:cNvPr id="9" name="Shape 560"/>
          <p:cNvSpPr txBox="1"/>
          <p:nvPr/>
        </p:nvSpPr>
        <p:spPr>
          <a:xfrm>
            <a:off x="224575" y="197125"/>
            <a:ext cx="8792700" cy="1413600"/>
          </a:xfrm>
          <a:prstGeom prst="rect">
            <a:avLst/>
          </a:prstGeom>
          <a:noFill/>
          <a:ln>
            <a:noFill/>
          </a:ln>
        </p:spPr>
        <p:txBody>
          <a:bodyPr lIns="91425" tIns="45700" rIns="91425" bIns="45700" anchor="t" anchorCtr="0">
            <a:noAutofit/>
          </a:bodyPr>
          <a:lstStyle/>
          <a:p>
            <a:pPr>
              <a:buClr>
                <a:srgbClr val="FFFFFF"/>
              </a:buClr>
              <a:buSzPct val="25000"/>
              <a:buFont typeface="Arial"/>
              <a:buNone/>
            </a:pPr>
            <a:r>
              <a:rPr lang="en-US" sz="3000" dirty="0">
                <a:solidFill>
                  <a:srgbClr val="28578C"/>
                </a:solidFill>
              </a:rPr>
              <a:t>LET performance, however, has been dismal</a:t>
            </a:r>
            <a:r>
              <a:rPr lang="mr-IN" sz="3000" dirty="0">
                <a:solidFill>
                  <a:srgbClr val="28578C"/>
                </a:solidFill>
              </a:rPr>
              <a:t>…</a:t>
            </a:r>
            <a:endParaRPr lang="en-US" sz="3000" dirty="0">
              <a:solidFill>
                <a:srgbClr val="28578C"/>
              </a:solidFill>
            </a:endParaRPr>
          </a:p>
        </p:txBody>
      </p:sp>
      <p:sp>
        <p:nvSpPr>
          <p:cNvPr id="15" name="TextBox 14"/>
          <p:cNvSpPr txBox="1"/>
          <p:nvPr/>
        </p:nvSpPr>
        <p:spPr>
          <a:xfrm>
            <a:off x="2238235" y="1475233"/>
            <a:ext cx="4355573" cy="707886"/>
          </a:xfrm>
          <a:prstGeom prst="rect">
            <a:avLst/>
          </a:prstGeom>
          <a:solidFill>
            <a:schemeClr val="bg1"/>
          </a:solidFill>
          <a:ln>
            <a:noFill/>
          </a:ln>
        </p:spPr>
        <p:txBody>
          <a:bodyPr wrap="square" rtlCol="0">
            <a:spAutoFit/>
          </a:bodyPr>
          <a:lstStyle/>
          <a:p>
            <a:pPr algn="ctr">
              <a:defRPr sz="2160" b="0" i="0" u="none" strike="noStrike" kern="1200" spc="0" baseline="0">
                <a:solidFill>
                  <a:srgbClr val="666666">
                    <a:lumMod val="75000"/>
                  </a:srgbClr>
                </a:solidFill>
                <a:latin typeface="Arial" charset="0"/>
                <a:ea typeface="Arial" charset="0"/>
                <a:cs typeface="Arial" charset="0"/>
              </a:defRPr>
            </a:pPr>
            <a:r>
              <a:rPr lang="en-US" sz="2000" b="1" dirty="0"/>
              <a:t>Average licensure passing rates</a:t>
            </a:r>
            <a:r>
              <a:rPr lang="en-US" sz="2000" dirty="0"/>
              <a:t>, </a:t>
            </a:r>
          </a:p>
          <a:p>
            <a:pPr algn="ctr">
              <a:defRPr sz="2160" b="0" i="0" u="none" strike="noStrike" kern="1200" spc="0" baseline="0">
                <a:solidFill>
                  <a:srgbClr val="666666">
                    <a:lumMod val="75000"/>
                  </a:srgbClr>
                </a:solidFill>
                <a:latin typeface="Arial" charset="0"/>
                <a:ea typeface="Arial" charset="0"/>
                <a:cs typeface="Arial" charset="0"/>
              </a:defRPr>
            </a:pPr>
            <a:r>
              <a:rPr lang="en-US" sz="2000" dirty="0"/>
              <a:t>priority disciplines, 2009-2017</a:t>
            </a:r>
          </a:p>
        </p:txBody>
      </p:sp>
    </p:spTree>
    <p:extLst>
      <p:ext uri="{BB962C8B-B14F-4D97-AF65-F5344CB8AC3E}">
        <p14:creationId xmlns:p14="http://schemas.microsoft.com/office/powerpoint/2010/main" val="4001648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559"/>
        <p:cNvGrpSpPr/>
        <p:nvPr/>
      </p:nvGrpSpPr>
      <p:grpSpPr>
        <a:xfrm>
          <a:off x="0" y="0"/>
          <a:ext cx="0" cy="0"/>
          <a:chOff x="0" y="0"/>
          <a:chExt cx="0" cy="0"/>
        </a:xfrm>
      </p:grpSpPr>
      <p:graphicFrame>
        <p:nvGraphicFramePr>
          <p:cNvPr id="9" name="Chart 8"/>
          <p:cNvGraphicFramePr>
            <a:graphicFrameLocks/>
          </p:cNvGraphicFramePr>
          <p:nvPr>
            <p:extLst>
              <p:ext uri="{D42A27DB-BD31-4B8C-83A1-F6EECF244321}">
                <p14:modId xmlns:p14="http://schemas.microsoft.com/office/powerpoint/2010/main" val="1556207915"/>
              </p:ext>
            </p:extLst>
          </p:nvPr>
        </p:nvGraphicFramePr>
        <p:xfrm>
          <a:off x="0" y="955346"/>
          <a:ext cx="9144000" cy="5800301"/>
        </p:xfrm>
        <a:graphic>
          <a:graphicData uri="http://schemas.openxmlformats.org/drawingml/2006/chart">
            <c:chart xmlns:c="http://schemas.openxmlformats.org/drawingml/2006/chart" xmlns:r="http://schemas.openxmlformats.org/officeDocument/2006/relationships" r:id="rId3"/>
          </a:graphicData>
        </a:graphic>
      </p:graphicFrame>
      <p:cxnSp>
        <p:nvCxnSpPr>
          <p:cNvPr id="561" name="Shape 561"/>
          <p:cNvCxnSpPr/>
          <p:nvPr/>
        </p:nvCxnSpPr>
        <p:spPr>
          <a:xfrm>
            <a:off x="-7101" y="6823450"/>
            <a:ext cx="9155700" cy="17100"/>
          </a:xfrm>
          <a:prstGeom prst="straightConnector1">
            <a:avLst/>
          </a:prstGeom>
          <a:noFill/>
          <a:ln w="114300" cap="flat" cmpd="sng">
            <a:solidFill>
              <a:srgbClr val="BF352A"/>
            </a:solidFill>
            <a:prstDash val="solid"/>
            <a:round/>
            <a:headEnd type="none" w="lg" len="lg"/>
            <a:tailEnd type="none" w="lg" len="lg"/>
          </a:ln>
        </p:spPr>
      </p:cxnSp>
      <p:sp>
        <p:nvSpPr>
          <p:cNvPr id="12" name="Shape 560"/>
          <p:cNvSpPr txBox="1"/>
          <p:nvPr/>
        </p:nvSpPr>
        <p:spPr>
          <a:xfrm>
            <a:off x="224575" y="197125"/>
            <a:ext cx="8792700" cy="689981"/>
          </a:xfrm>
          <a:prstGeom prst="rect">
            <a:avLst/>
          </a:prstGeom>
          <a:noFill/>
          <a:ln>
            <a:noFill/>
          </a:ln>
        </p:spPr>
        <p:txBody>
          <a:bodyPr lIns="91425" tIns="45700" rIns="91425" bIns="45700" anchor="t" anchorCtr="0">
            <a:noAutofit/>
          </a:bodyPr>
          <a:lstStyle/>
          <a:p>
            <a:pPr>
              <a:buClr>
                <a:srgbClr val="FFFFFF"/>
              </a:buClr>
              <a:buSzPct val="25000"/>
            </a:pPr>
            <a:r>
              <a:rPr lang="mr-IN" sz="3000" dirty="0">
                <a:solidFill>
                  <a:srgbClr val="28578C"/>
                </a:solidFill>
              </a:rPr>
              <a:t>…</a:t>
            </a:r>
            <a:r>
              <a:rPr lang="en-US" sz="3000" dirty="0">
                <a:solidFill>
                  <a:srgbClr val="28578C"/>
                </a:solidFill>
              </a:rPr>
              <a:t>and is even further declining</a:t>
            </a:r>
          </a:p>
        </p:txBody>
      </p:sp>
      <p:sp>
        <p:nvSpPr>
          <p:cNvPr id="14" name="TextBox 13"/>
          <p:cNvSpPr txBox="1"/>
          <p:nvPr/>
        </p:nvSpPr>
        <p:spPr>
          <a:xfrm>
            <a:off x="3739482" y="1106739"/>
            <a:ext cx="1596791" cy="400110"/>
          </a:xfrm>
          <a:prstGeom prst="rect">
            <a:avLst/>
          </a:prstGeom>
          <a:solidFill>
            <a:schemeClr val="bg1"/>
          </a:solidFill>
          <a:ln>
            <a:noFill/>
          </a:ln>
        </p:spPr>
        <p:txBody>
          <a:bodyPr wrap="square" rtlCol="0">
            <a:spAutoFit/>
          </a:bodyPr>
          <a:lstStyle/>
          <a:p>
            <a:pPr algn="ctr"/>
            <a:r>
              <a:rPr lang="en-US" sz="2000" b="1" dirty="0">
                <a:solidFill>
                  <a:schemeClr val="tx1">
                    <a:lumMod val="75000"/>
                  </a:schemeClr>
                </a:solidFill>
              </a:rPr>
              <a:t>Elementary</a:t>
            </a:r>
          </a:p>
        </p:txBody>
      </p:sp>
    </p:spTree>
    <p:extLst>
      <p:ext uri="{BB962C8B-B14F-4D97-AF65-F5344CB8AC3E}">
        <p14:creationId xmlns:p14="http://schemas.microsoft.com/office/powerpoint/2010/main" val="2676081777"/>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559"/>
        <p:cNvGrpSpPr/>
        <p:nvPr/>
      </p:nvGrpSpPr>
      <p:grpSpPr>
        <a:xfrm>
          <a:off x="0" y="0"/>
          <a:ext cx="0" cy="0"/>
          <a:chOff x="0" y="0"/>
          <a:chExt cx="0" cy="0"/>
        </a:xfrm>
      </p:grpSpPr>
      <p:graphicFrame>
        <p:nvGraphicFramePr>
          <p:cNvPr id="7" name="Chart 6"/>
          <p:cNvGraphicFramePr>
            <a:graphicFrameLocks/>
          </p:cNvGraphicFramePr>
          <p:nvPr>
            <p:extLst>
              <p:ext uri="{D42A27DB-BD31-4B8C-83A1-F6EECF244321}">
                <p14:modId xmlns:p14="http://schemas.microsoft.com/office/powerpoint/2010/main" val="308652759"/>
              </p:ext>
            </p:extLst>
          </p:nvPr>
        </p:nvGraphicFramePr>
        <p:xfrm>
          <a:off x="0" y="1446667"/>
          <a:ext cx="9144000" cy="5308978"/>
        </p:xfrm>
        <a:graphic>
          <a:graphicData uri="http://schemas.openxmlformats.org/drawingml/2006/chart">
            <c:chart xmlns:c="http://schemas.openxmlformats.org/drawingml/2006/chart" xmlns:r="http://schemas.openxmlformats.org/officeDocument/2006/relationships" r:id="rId3"/>
          </a:graphicData>
        </a:graphic>
      </p:graphicFrame>
      <p:sp>
        <p:nvSpPr>
          <p:cNvPr id="560" name="Shape 560"/>
          <p:cNvSpPr txBox="1"/>
          <p:nvPr/>
        </p:nvSpPr>
        <p:spPr>
          <a:xfrm>
            <a:off x="224575" y="197125"/>
            <a:ext cx="8792700" cy="1413600"/>
          </a:xfrm>
          <a:prstGeom prst="rect">
            <a:avLst/>
          </a:prstGeom>
          <a:noFill/>
          <a:ln>
            <a:noFill/>
          </a:ln>
        </p:spPr>
        <p:txBody>
          <a:bodyPr lIns="91425" tIns="45700" rIns="91425" bIns="45700" anchor="t" anchorCtr="0">
            <a:noAutofit/>
          </a:bodyPr>
          <a:lstStyle/>
          <a:p>
            <a:pPr>
              <a:buClr>
                <a:srgbClr val="FFFFFF"/>
              </a:buClr>
              <a:buSzPct val="25000"/>
            </a:pPr>
            <a:r>
              <a:rPr lang="mr-IN" sz="3000" dirty="0">
                <a:solidFill>
                  <a:srgbClr val="28578C"/>
                </a:solidFill>
              </a:rPr>
              <a:t>…</a:t>
            </a:r>
            <a:r>
              <a:rPr lang="en-US" sz="3000" dirty="0">
                <a:solidFill>
                  <a:srgbClr val="28578C"/>
                </a:solidFill>
              </a:rPr>
              <a:t>and is even further declining</a:t>
            </a:r>
          </a:p>
        </p:txBody>
      </p:sp>
      <p:cxnSp>
        <p:nvCxnSpPr>
          <p:cNvPr id="561" name="Shape 561"/>
          <p:cNvCxnSpPr/>
          <p:nvPr/>
        </p:nvCxnSpPr>
        <p:spPr>
          <a:xfrm>
            <a:off x="-7101" y="6823450"/>
            <a:ext cx="9155700" cy="17100"/>
          </a:xfrm>
          <a:prstGeom prst="straightConnector1">
            <a:avLst/>
          </a:prstGeom>
          <a:noFill/>
          <a:ln w="114300" cap="flat" cmpd="sng">
            <a:solidFill>
              <a:srgbClr val="BF352A"/>
            </a:solidFill>
            <a:prstDash val="solid"/>
            <a:round/>
            <a:headEnd type="none" w="lg" len="lg"/>
            <a:tailEnd type="none" w="lg" len="lg"/>
          </a:ln>
        </p:spPr>
      </p:cxnSp>
      <p:sp>
        <p:nvSpPr>
          <p:cNvPr id="12" name="TextBox 11"/>
          <p:cNvSpPr txBox="1"/>
          <p:nvPr/>
        </p:nvSpPr>
        <p:spPr>
          <a:xfrm>
            <a:off x="3739482" y="1106739"/>
            <a:ext cx="1596791" cy="400110"/>
          </a:xfrm>
          <a:prstGeom prst="rect">
            <a:avLst/>
          </a:prstGeom>
          <a:solidFill>
            <a:schemeClr val="bg1"/>
          </a:solidFill>
          <a:ln>
            <a:noFill/>
          </a:ln>
        </p:spPr>
        <p:txBody>
          <a:bodyPr wrap="square" rtlCol="0">
            <a:spAutoFit/>
          </a:bodyPr>
          <a:lstStyle/>
          <a:p>
            <a:pPr algn="ctr"/>
            <a:r>
              <a:rPr lang="en-US" sz="2000" b="1" dirty="0">
                <a:solidFill>
                  <a:schemeClr val="tx1">
                    <a:lumMod val="75000"/>
                  </a:schemeClr>
                </a:solidFill>
              </a:rPr>
              <a:t>Secondary</a:t>
            </a:r>
          </a:p>
        </p:txBody>
      </p:sp>
    </p:spTree>
    <p:extLst>
      <p:ext uri="{BB962C8B-B14F-4D97-AF65-F5344CB8AC3E}">
        <p14:creationId xmlns:p14="http://schemas.microsoft.com/office/powerpoint/2010/main" val="1684605661"/>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571"/>
        <p:cNvGrpSpPr/>
        <p:nvPr/>
      </p:nvGrpSpPr>
      <p:grpSpPr>
        <a:xfrm>
          <a:off x="0" y="0"/>
          <a:ext cx="0" cy="0"/>
          <a:chOff x="0" y="0"/>
          <a:chExt cx="0" cy="0"/>
        </a:xfrm>
      </p:grpSpPr>
      <p:graphicFrame>
        <p:nvGraphicFramePr>
          <p:cNvPr id="9" name="Chart 8"/>
          <p:cNvGraphicFramePr>
            <a:graphicFrameLocks/>
          </p:cNvGraphicFramePr>
          <p:nvPr>
            <p:extLst>
              <p:ext uri="{D42A27DB-BD31-4B8C-83A1-F6EECF244321}">
                <p14:modId xmlns:p14="http://schemas.microsoft.com/office/powerpoint/2010/main" val="1353913008"/>
              </p:ext>
            </p:extLst>
          </p:nvPr>
        </p:nvGraphicFramePr>
        <p:xfrm>
          <a:off x="0" y="1706261"/>
          <a:ext cx="9144000" cy="5022087"/>
        </p:xfrm>
        <a:graphic>
          <a:graphicData uri="http://schemas.openxmlformats.org/drawingml/2006/chart">
            <c:chart xmlns:c="http://schemas.openxmlformats.org/drawingml/2006/chart" xmlns:r="http://schemas.openxmlformats.org/officeDocument/2006/relationships" r:id="rId3"/>
          </a:graphicData>
        </a:graphic>
      </p:graphicFrame>
      <p:sp>
        <p:nvSpPr>
          <p:cNvPr id="572" name="Shape 572"/>
          <p:cNvSpPr txBox="1"/>
          <p:nvPr/>
        </p:nvSpPr>
        <p:spPr>
          <a:xfrm>
            <a:off x="224575" y="197125"/>
            <a:ext cx="8792700" cy="1413600"/>
          </a:xfrm>
          <a:prstGeom prst="rect">
            <a:avLst/>
          </a:prstGeom>
          <a:noFill/>
          <a:ln>
            <a:noFill/>
          </a:ln>
        </p:spPr>
        <p:txBody>
          <a:bodyPr lIns="91425" tIns="45700" rIns="91425" bIns="45700" anchor="t" anchorCtr="0">
            <a:noAutofit/>
          </a:bodyPr>
          <a:lstStyle/>
          <a:p>
            <a:pPr>
              <a:buClr>
                <a:srgbClr val="FFFFFF"/>
              </a:buClr>
              <a:buSzPct val="25000"/>
              <a:buFont typeface="Arial"/>
              <a:buNone/>
            </a:pPr>
            <a:r>
              <a:rPr lang="en-US" sz="3000" dirty="0">
                <a:solidFill>
                  <a:schemeClr val="accent6"/>
                </a:solidFill>
              </a:rPr>
              <a:t>At least half of TEIs have been performing </a:t>
            </a:r>
          </a:p>
          <a:p>
            <a:pPr>
              <a:buClr>
                <a:srgbClr val="FFFFFF"/>
              </a:buClr>
              <a:buSzPct val="25000"/>
              <a:buFont typeface="Arial"/>
              <a:buNone/>
            </a:pPr>
            <a:r>
              <a:rPr lang="en-US" sz="3000" dirty="0">
                <a:solidFill>
                  <a:schemeClr val="accent6"/>
                </a:solidFill>
              </a:rPr>
              <a:t>below the national passing rate</a:t>
            </a:r>
          </a:p>
        </p:txBody>
      </p:sp>
      <p:cxnSp>
        <p:nvCxnSpPr>
          <p:cNvPr id="573" name="Shape 573"/>
          <p:cNvCxnSpPr/>
          <p:nvPr/>
        </p:nvCxnSpPr>
        <p:spPr>
          <a:xfrm>
            <a:off x="-7101" y="6823450"/>
            <a:ext cx="9155700" cy="17100"/>
          </a:xfrm>
          <a:prstGeom prst="straightConnector1">
            <a:avLst/>
          </a:prstGeom>
          <a:noFill/>
          <a:ln w="114300" cap="flat" cmpd="sng">
            <a:solidFill>
              <a:srgbClr val="BF352A"/>
            </a:solidFill>
            <a:prstDash val="solid"/>
            <a:round/>
            <a:headEnd type="none" w="lg" len="lg"/>
            <a:tailEnd type="none" w="lg" len="lg"/>
          </a:ln>
        </p:spPr>
      </p:cxnSp>
      <p:cxnSp>
        <p:nvCxnSpPr>
          <p:cNvPr id="10" name="Straight Connector 9"/>
          <p:cNvCxnSpPr/>
          <p:nvPr/>
        </p:nvCxnSpPr>
        <p:spPr>
          <a:xfrm flipV="1">
            <a:off x="619770" y="3850167"/>
            <a:ext cx="8229600" cy="0"/>
          </a:xfrm>
          <a:prstGeom prst="line">
            <a:avLst/>
          </a:prstGeom>
          <a:ln>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6" name="Shape 560"/>
          <p:cNvSpPr txBox="1"/>
          <p:nvPr/>
        </p:nvSpPr>
        <p:spPr>
          <a:xfrm>
            <a:off x="4282865" y="3664065"/>
            <a:ext cx="643977" cy="372200"/>
          </a:xfrm>
          <a:prstGeom prst="rect">
            <a:avLst/>
          </a:prstGeom>
          <a:solidFill>
            <a:schemeClr val="bg1"/>
          </a:solidFill>
          <a:ln>
            <a:noFill/>
          </a:ln>
        </p:spPr>
        <p:txBody>
          <a:bodyPr lIns="91425" tIns="45700" rIns="91425" bIns="45700" anchor="t" anchorCtr="0">
            <a:noAutofit/>
          </a:bodyPr>
          <a:lstStyle/>
          <a:p>
            <a:pPr algn="ctr">
              <a:buClr>
                <a:srgbClr val="FFFFFF"/>
              </a:buClr>
              <a:buSzPct val="25000"/>
              <a:buFont typeface="Arial"/>
              <a:buNone/>
            </a:pPr>
            <a:r>
              <a:rPr lang="en-US" sz="1800" dirty="0">
                <a:solidFill>
                  <a:srgbClr val="DB655C"/>
                </a:solidFill>
              </a:rPr>
              <a:t>50%</a:t>
            </a:r>
          </a:p>
        </p:txBody>
      </p:sp>
    </p:spTree>
    <p:extLst>
      <p:ext uri="{BB962C8B-B14F-4D97-AF65-F5344CB8AC3E}">
        <p14:creationId xmlns:p14="http://schemas.microsoft.com/office/powerpoint/2010/main" val="494577153"/>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583"/>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val="479201844"/>
              </p:ext>
            </p:extLst>
          </p:nvPr>
        </p:nvGraphicFramePr>
        <p:xfrm>
          <a:off x="0" y="1610725"/>
          <a:ext cx="9144000" cy="5117627"/>
        </p:xfrm>
        <a:graphic>
          <a:graphicData uri="http://schemas.openxmlformats.org/drawingml/2006/chart">
            <c:chart xmlns:c="http://schemas.openxmlformats.org/drawingml/2006/chart" xmlns:r="http://schemas.openxmlformats.org/officeDocument/2006/relationships" r:id="rId3"/>
          </a:graphicData>
        </a:graphic>
      </p:graphicFrame>
      <p:sp>
        <p:nvSpPr>
          <p:cNvPr id="584" name="Shape 584"/>
          <p:cNvSpPr txBox="1"/>
          <p:nvPr/>
        </p:nvSpPr>
        <p:spPr>
          <a:xfrm>
            <a:off x="224575" y="197125"/>
            <a:ext cx="8792700" cy="1413600"/>
          </a:xfrm>
          <a:prstGeom prst="rect">
            <a:avLst/>
          </a:prstGeom>
          <a:noFill/>
          <a:ln>
            <a:noFill/>
          </a:ln>
        </p:spPr>
        <p:txBody>
          <a:bodyPr lIns="91425" tIns="45700" rIns="91425" bIns="45700" anchor="t" anchorCtr="0">
            <a:noAutofit/>
          </a:bodyPr>
          <a:lstStyle/>
          <a:p>
            <a:pPr>
              <a:buClr>
                <a:srgbClr val="FFFFFF"/>
              </a:buClr>
              <a:buSzPct val="25000"/>
              <a:buFont typeface="Arial"/>
              <a:buNone/>
            </a:pPr>
            <a:r>
              <a:rPr lang="en-US" sz="3000" dirty="0">
                <a:solidFill>
                  <a:srgbClr val="28578C"/>
                </a:solidFill>
              </a:rPr>
              <a:t>In at least 11 regions, </a:t>
            </a:r>
          </a:p>
          <a:p>
            <a:pPr>
              <a:buClr>
                <a:srgbClr val="FFFFFF"/>
              </a:buClr>
              <a:buSzPct val="25000"/>
              <a:buFont typeface="Arial"/>
              <a:buNone/>
            </a:pPr>
            <a:r>
              <a:rPr lang="en-US" sz="3000" dirty="0">
                <a:solidFill>
                  <a:srgbClr val="28578C"/>
                </a:solidFill>
              </a:rPr>
              <a:t>poor performers outnumber good ones</a:t>
            </a:r>
          </a:p>
        </p:txBody>
      </p:sp>
      <p:cxnSp>
        <p:nvCxnSpPr>
          <p:cNvPr id="585" name="Shape 585"/>
          <p:cNvCxnSpPr/>
          <p:nvPr/>
        </p:nvCxnSpPr>
        <p:spPr>
          <a:xfrm>
            <a:off x="-7101" y="6823450"/>
            <a:ext cx="9155700" cy="17100"/>
          </a:xfrm>
          <a:prstGeom prst="straightConnector1">
            <a:avLst/>
          </a:prstGeom>
          <a:noFill/>
          <a:ln w="114300" cap="flat" cmpd="sng">
            <a:solidFill>
              <a:srgbClr val="BF352A"/>
            </a:solidFill>
            <a:prstDash val="solid"/>
            <a:round/>
            <a:headEnd type="none" w="lg" len="lg"/>
            <a:tailEnd type="none" w="lg" len="lg"/>
          </a:ln>
        </p:spPr>
      </p:cxnSp>
      <p:cxnSp>
        <p:nvCxnSpPr>
          <p:cNvPr id="6" name="Straight Connector 5"/>
          <p:cNvCxnSpPr/>
          <p:nvPr/>
        </p:nvCxnSpPr>
        <p:spPr>
          <a:xfrm flipV="1">
            <a:off x="619770" y="3618152"/>
            <a:ext cx="8229600" cy="0"/>
          </a:xfrm>
          <a:prstGeom prst="line">
            <a:avLst/>
          </a:prstGeom>
          <a:ln>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7" name="Shape 560"/>
          <p:cNvSpPr txBox="1"/>
          <p:nvPr/>
        </p:nvSpPr>
        <p:spPr>
          <a:xfrm>
            <a:off x="79345" y="3418404"/>
            <a:ext cx="643977" cy="372200"/>
          </a:xfrm>
          <a:prstGeom prst="rect">
            <a:avLst/>
          </a:prstGeom>
          <a:solidFill>
            <a:schemeClr val="bg1"/>
          </a:solidFill>
          <a:ln>
            <a:noFill/>
          </a:ln>
        </p:spPr>
        <p:txBody>
          <a:bodyPr lIns="91425" tIns="45700" rIns="91425" bIns="45700" anchor="t" anchorCtr="0">
            <a:noAutofit/>
          </a:bodyPr>
          <a:lstStyle/>
          <a:p>
            <a:pPr algn="ctr">
              <a:buClr>
                <a:srgbClr val="FFFFFF"/>
              </a:buClr>
              <a:buSzPct val="25000"/>
              <a:buFont typeface="Arial"/>
              <a:buNone/>
            </a:pPr>
            <a:r>
              <a:rPr lang="en-US" sz="1800" dirty="0">
                <a:solidFill>
                  <a:srgbClr val="DB655C"/>
                </a:solidFill>
              </a:rPr>
              <a:t>50%</a:t>
            </a:r>
          </a:p>
        </p:txBody>
      </p:sp>
    </p:spTree>
    <p:extLst>
      <p:ext uri="{BB962C8B-B14F-4D97-AF65-F5344CB8AC3E}">
        <p14:creationId xmlns:p14="http://schemas.microsoft.com/office/powerpoint/2010/main" val="1657351249"/>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583"/>
        <p:cNvGrpSpPr/>
        <p:nvPr/>
      </p:nvGrpSpPr>
      <p:grpSpPr>
        <a:xfrm>
          <a:off x="0" y="0"/>
          <a:ext cx="0" cy="0"/>
          <a:chOff x="0" y="0"/>
          <a:chExt cx="0" cy="0"/>
        </a:xfrm>
      </p:grpSpPr>
      <p:graphicFrame>
        <p:nvGraphicFramePr>
          <p:cNvPr id="6" name="Chart 5"/>
          <p:cNvGraphicFramePr>
            <a:graphicFrameLocks/>
          </p:cNvGraphicFramePr>
          <p:nvPr>
            <p:extLst>
              <p:ext uri="{D42A27DB-BD31-4B8C-83A1-F6EECF244321}">
                <p14:modId xmlns:p14="http://schemas.microsoft.com/office/powerpoint/2010/main" val="881715858"/>
              </p:ext>
            </p:extLst>
          </p:nvPr>
        </p:nvGraphicFramePr>
        <p:xfrm>
          <a:off x="-1" y="1610725"/>
          <a:ext cx="9144001" cy="5117622"/>
        </p:xfrm>
        <a:graphic>
          <a:graphicData uri="http://schemas.openxmlformats.org/drawingml/2006/chart">
            <c:chart xmlns:c="http://schemas.openxmlformats.org/drawingml/2006/chart" xmlns:r="http://schemas.openxmlformats.org/officeDocument/2006/relationships" r:id="rId3"/>
          </a:graphicData>
        </a:graphic>
      </p:graphicFrame>
      <p:sp>
        <p:nvSpPr>
          <p:cNvPr id="584" name="Shape 584"/>
          <p:cNvSpPr txBox="1"/>
          <p:nvPr/>
        </p:nvSpPr>
        <p:spPr>
          <a:xfrm>
            <a:off x="224575" y="197125"/>
            <a:ext cx="8792700" cy="1413600"/>
          </a:xfrm>
          <a:prstGeom prst="rect">
            <a:avLst/>
          </a:prstGeom>
          <a:noFill/>
          <a:ln>
            <a:noFill/>
          </a:ln>
        </p:spPr>
        <p:txBody>
          <a:bodyPr lIns="91425" tIns="45700" rIns="91425" bIns="45700" anchor="t" anchorCtr="0">
            <a:noAutofit/>
          </a:bodyPr>
          <a:lstStyle/>
          <a:p>
            <a:pPr>
              <a:buClr>
                <a:srgbClr val="FFFFFF"/>
              </a:buClr>
              <a:buSzPct val="25000"/>
              <a:buFont typeface="Arial"/>
              <a:buNone/>
            </a:pPr>
            <a:r>
              <a:rPr lang="en-US" sz="3000" dirty="0">
                <a:solidFill>
                  <a:srgbClr val="28578C"/>
                </a:solidFill>
              </a:rPr>
              <a:t>In at least 11 regions, </a:t>
            </a:r>
          </a:p>
          <a:p>
            <a:pPr>
              <a:buClr>
                <a:srgbClr val="FFFFFF"/>
              </a:buClr>
              <a:buSzPct val="25000"/>
              <a:buFont typeface="Arial"/>
              <a:buNone/>
            </a:pPr>
            <a:r>
              <a:rPr lang="en-US" sz="3000" dirty="0">
                <a:solidFill>
                  <a:srgbClr val="28578C"/>
                </a:solidFill>
              </a:rPr>
              <a:t>poor performers outnumber good ones</a:t>
            </a:r>
          </a:p>
        </p:txBody>
      </p:sp>
      <p:cxnSp>
        <p:nvCxnSpPr>
          <p:cNvPr id="585" name="Shape 585"/>
          <p:cNvCxnSpPr/>
          <p:nvPr/>
        </p:nvCxnSpPr>
        <p:spPr>
          <a:xfrm>
            <a:off x="-7101" y="6823450"/>
            <a:ext cx="9155700" cy="17100"/>
          </a:xfrm>
          <a:prstGeom prst="straightConnector1">
            <a:avLst/>
          </a:prstGeom>
          <a:noFill/>
          <a:ln w="114300" cap="flat" cmpd="sng">
            <a:solidFill>
              <a:srgbClr val="BF352A"/>
            </a:solidFill>
            <a:prstDash val="solid"/>
            <a:round/>
            <a:headEnd type="none" w="lg" len="lg"/>
            <a:tailEnd type="none" w="lg" len="lg"/>
          </a:ln>
        </p:spPr>
      </p:cxnSp>
      <p:cxnSp>
        <p:nvCxnSpPr>
          <p:cNvPr id="7" name="Straight Connector 6"/>
          <p:cNvCxnSpPr/>
          <p:nvPr/>
        </p:nvCxnSpPr>
        <p:spPr>
          <a:xfrm flipV="1">
            <a:off x="619770" y="3618152"/>
            <a:ext cx="8229600" cy="0"/>
          </a:xfrm>
          <a:prstGeom prst="line">
            <a:avLst/>
          </a:prstGeom>
          <a:ln>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8" name="Shape 560"/>
          <p:cNvSpPr txBox="1"/>
          <p:nvPr/>
        </p:nvSpPr>
        <p:spPr>
          <a:xfrm>
            <a:off x="79345" y="3418404"/>
            <a:ext cx="643977" cy="372200"/>
          </a:xfrm>
          <a:prstGeom prst="rect">
            <a:avLst/>
          </a:prstGeom>
          <a:solidFill>
            <a:schemeClr val="bg1"/>
          </a:solidFill>
          <a:ln>
            <a:noFill/>
          </a:ln>
        </p:spPr>
        <p:txBody>
          <a:bodyPr lIns="91425" tIns="45700" rIns="91425" bIns="45700" anchor="t" anchorCtr="0">
            <a:noAutofit/>
          </a:bodyPr>
          <a:lstStyle/>
          <a:p>
            <a:pPr algn="ctr">
              <a:buClr>
                <a:srgbClr val="FFFFFF"/>
              </a:buClr>
              <a:buSzPct val="25000"/>
              <a:buFont typeface="Arial"/>
              <a:buNone/>
            </a:pPr>
            <a:r>
              <a:rPr lang="en-US" sz="1800" dirty="0">
                <a:solidFill>
                  <a:srgbClr val="DB655C"/>
                </a:solidFill>
              </a:rPr>
              <a:t>50%</a:t>
            </a:r>
          </a:p>
        </p:txBody>
      </p:sp>
    </p:spTree>
    <p:extLst>
      <p:ext uri="{BB962C8B-B14F-4D97-AF65-F5344CB8AC3E}">
        <p14:creationId xmlns:p14="http://schemas.microsoft.com/office/powerpoint/2010/main" val="1888041372"/>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595"/>
        <p:cNvGrpSpPr/>
        <p:nvPr/>
      </p:nvGrpSpPr>
      <p:grpSpPr>
        <a:xfrm>
          <a:off x="0" y="0"/>
          <a:ext cx="0" cy="0"/>
          <a:chOff x="0" y="0"/>
          <a:chExt cx="0" cy="0"/>
        </a:xfrm>
      </p:grpSpPr>
      <p:sp>
        <p:nvSpPr>
          <p:cNvPr id="596" name="Shape 596"/>
          <p:cNvSpPr txBox="1"/>
          <p:nvPr/>
        </p:nvSpPr>
        <p:spPr>
          <a:xfrm>
            <a:off x="224575" y="197125"/>
            <a:ext cx="8792700" cy="1413600"/>
          </a:xfrm>
          <a:prstGeom prst="rect">
            <a:avLst/>
          </a:prstGeom>
          <a:noFill/>
          <a:ln>
            <a:noFill/>
          </a:ln>
        </p:spPr>
        <p:txBody>
          <a:bodyPr lIns="91425" tIns="45700" rIns="91425" bIns="45700" anchor="t" anchorCtr="0">
            <a:noAutofit/>
          </a:bodyPr>
          <a:lstStyle/>
          <a:p>
            <a:pPr>
              <a:buClr>
                <a:srgbClr val="FFFFFF"/>
              </a:buClr>
              <a:buSzPct val="25000"/>
              <a:buFont typeface="Arial"/>
              <a:buNone/>
            </a:pPr>
            <a:endParaRPr lang="en-US" sz="3000" dirty="0">
              <a:solidFill>
                <a:srgbClr val="28578C"/>
              </a:solidFill>
            </a:endParaRPr>
          </a:p>
        </p:txBody>
      </p:sp>
      <p:cxnSp>
        <p:nvCxnSpPr>
          <p:cNvPr id="597" name="Shape 597"/>
          <p:cNvCxnSpPr/>
          <p:nvPr/>
        </p:nvCxnSpPr>
        <p:spPr>
          <a:xfrm>
            <a:off x="-7101" y="6823450"/>
            <a:ext cx="9155700" cy="17100"/>
          </a:xfrm>
          <a:prstGeom prst="straightConnector1">
            <a:avLst/>
          </a:prstGeom>
          <a:noFill/>
          <a:ln w="114300" cap="flat" cmpd="sng">
            <a:solidFill>
              <a:srgbClr val="BF352A"/>
            </a:solidFill>
            <a:prstDash val="solid"/>
            <a:round/>
            <a:headEnd type="none" w="lg" len="lg"/>
            <a:tailEnd type="none" w="lg" len="lg"/>
          </a:ln>
        </p:spPr>
      </p:cxnSp>
      <p:graphicFrame>
        <p:nvGraphicFramePr>
          <p:cNvPr id="5" name="Chart 4"/>
          <p:cNvGraphicFramePr>
            <a:graphicFrameLocks/>
          </p:cNvGraphicFramePr>
          <p:nvPr>
            <p:extLst>
              <p:ext uri="{D42A27DB-BD31-4B8C-83A1-F6EECF244321}">
                <p14:modId xmlns:p14="http://schemas.microsoft.com/office/powerpoint/2010/main" val="3924689397"/>
              </p:ext>
            </p:extLst>
          </p:nvPr>
        </p:nvGraphicFramePr>
        <p:xfrm>
          <a:off x="-1" y="1310185"/>
          <a:ext cx="9144001" cy="5404514"/>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321825" y="1328073"/>
            <a:ext cx="8570247" cy="44320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2735372519"/>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595"/>
        <p:cNvGrpSpPr/>
        <p:nvPr/>
      </p:nvGrpSpPr>
      <p:grpSpPr>
        <a:xfrm>
          <a:off x="0" y="0"/>
          <a:ext cx="0" cy="0"/>
          <a:chOff x="0" y="0"/>
          <a:chExt cx="0" cy="0"/>
        </a:xfrm>
      </p:grpSpPr>
      <p:sp>
        <p:nvSpPr>
          <p:cNvPr id="596" name="Shape 596"/>
          <p:cNvSpPr txBox="1"/>
          <p:nvPr/>
        </p:nvSpPr>
        <p:spPr>
          <a:xfrm>
            <a:off x="224575" y="197125"/>
            <a:ext cx="8792700" cy="1413600"/>
          </a:xfrm>
          <a:prstGeom prst="rect">
            <a:avLst/>
          </a:prstGeom>
          <a:noFill/>
          <a:ln>
            <a:noFill/>
          </a:ln>
        </p:spPr>
        <p:txBody>
          <a:bodyPr lIns="91425" tIns="45700" rIns="91425" bIns="45700" anchor="t" anchorCtr="0">
            <a:noAutofit/>
          </a:bodyPr>
          <a:lstStyle/>
          <a:p>
            <a:pPr>
              <a:buClr>
                <a:srgbClr val="FFFFFF"/>
              </a:buClr>
              <a:buSzPct val="25000"/>
              <a:buFont typeface="Arial"/>
              <a:buNone/>
            </a:pPr>
            <a:r>
              <a:rPr lang="en-US" sz="3000" dirty="0">
                <a:solidFill>
                  <a:srgbClr val="28578C"/>
                </a:solidFill>
              </a:rPr>
              <a:t>First-time taker scores are normally distributed</a:t>
            </a:r>
            <a:r>
              <a:rPr lang="mr-IN" sz="3000" dirty="0">
                <a:solidFill>
                  <a:srgbClr val="28578C"/>
                </a:solidFill>
              </a:rPr>
              <a:t>…</a:t>
            </a:r>
            <a:endParaRPr lang="en-US" sz="3000" dirty="0">
              <a:solidFill>
                <a:srgbClr val="28578C"/>
              </a:solidFill>
            </a:endParaRPr>
          </a:p>
        </p:txBody>
      </p:sp>
      <p:cxnSp>
        <p:nvCxnSpPr>
          <p:cNvPr id="597" name="Shape 597"/>
          <p:cNvCxnSpPr/>
          <p:nvPr/>
        </p:nvCxnSpPr>
        <p:spPr>
          <a:xfrm>
            <a:off x="-7101" y="6823450"/>
            <a:ext cx="9155700" cy="17100"/>
          </a:xfrm>
          <a:prstGeom prst="straightConnector1">
            <a:avLst/>
          </a:prstGeom>
          <a:noFill/>
          <a:ln w="114300" cap="flat" cmpd="sng">
            <a:solidFill>
              <a:srgbClr val="BF352A"/>
            </a:solidFill>
            <a:prstDash val="solid"/>
            <a:round/>
            <a:headEnd type="none" w="lg" len="lg"/>
            <a:tailEnd type="none" w="lg" len="lg"/>
          </a:ln>
        </p:spPr>
      </p:cxnSp>
      <p:graphicFrame>
        <p:nvGraphicFramePr>
          <p:cNvPr id="5" name="Chart 4"/>
          <p:cNvGraphicFramePr>
            <a:graphicFrameLocks/>
          </p:cNvGraphicFramePr>
          <p:nvPr>
            <p:extLst>
              <p:ext uri="{D42A27DB-BD31-4B8C-83A1-F6EECF244321}">
                <p14:modId xmlns:p14="http://schemas.microsoft.com/office/powerpoint/2010/main" val="4981200"/>
              </p:ext>
            </p:extLst>
          </p:nvPr>
        </p:nvGraphicFramePr>
        <p:xfrm>
          <a:off x="-1" y="1310185"/>
          <a:ext cx="9144001" cy="540451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2252923"/>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601"/>
        <p:cNvGrpSpPr/>
        <p:nvPr/>
      </p:nvGrpSpPr>
      <p:grpSpPr>
        <a:xfrm>
          <a:off x="0" y="0"/>
          <a:ext cx="0" cy="0"/>
          <a:chOff x="0" y="0"/>
          <a:chExt cx="0" cy="0"/>
        </a:xfrm>
      </p:grpSpPr>
      <p:sp>
        <p:nvSpPr>
          <p:cNvPr id="602" name="Shape 602"/>
          <p:cNvSpPr txBox="1"/>
          <p:nvPr/>
        </p:nvSpPr>
        <p:spPr>
          <a:xfrm>
            <a:off x="224575" y="197125"/>
            <a:ext cx="8792700" cy="1413600"/>
          </a:xfrm>
          <a:prstGeom prst="rect">
            <a:avLst/>
          </a:prstGeom>
          <a:noFill/>
          <a:ln>
            <a:noFill/>
          </a:ln>
        </p:spPr>
        <p:txBody>
          <a:bodyPr lIns="91425" tIns="45700" rIns="91425" bIns="45700" anchor="t" anchorCtr="0">
            <a:noAutofit/>
          </a:bodyPr>
          <a:lstStyle/>
          <a:p>
            <a:pPr>
              <a:buClr>
                <a:srgbClr val="FFFFFF"/>
              </a:buClr>
              <a:buSzPct val="25000"/>
              <a:buFont typeface="Arial"/>
              <a:buNone/>
            </a:pPr>
            <a:r>
              <a:rPr lang="mr-IN" sz="3000" dirty="0">
                <a:solidFill>
                  <a:srgbClr val="28578C"/>
                </a:solidFill>
              </a:rPr>
              <a:t>…</a:t>
            </a:r>
            <a:r>
              <a:rPr lang="en-US" sz="3000" dirty="0">
                <a:solidFill>
                  <a:srgbClr val="28578C"/>
                </a:solidFill>
              </a:rPr>
              <a:t>while overall scores </a:t>
            </a:r>
          </a:p>
          <a:p>
            <a:pPr>
              <a:buClr>
                <a:srgbClr val="FFFFFF"/>
              </a:buClr>
              <a:buSzPct val="25000"/>
              <a:buFont typeface="Arial"/>
              <a:buNone/>
            </a:pPr>
            <a:r>
              <a:rPr lang="en-US" sz="3000" dirty="0">
                <a:solidFill>
                  <a:srgbClr val="28578C"/>
                </a:solidFill>
              </a:rPr>
              <a:t>are skewed toward poor performance</a:t>
            </a:r>
          </a:p>
        </p:txBody>
      </p:sp>
      <p:cxnSp>
        <p:nvCxnSpPr>
          <p:cNvPr id="603" name="Shape 603"/>
          <p:cNvCxnSpPr/>
          <p:nvPr/>
        </p:nvCxnSpPr>
        <p:spPr>
          <a:xfrm>
            <a:off x="-7101" y="6823450"/>
            <a:ext cx="9155700" cy="17100"/>
          </a:xfrm>
          <a:prstGeom prst="straightConnector1">
            <a:avLst/>
          </a:prstGeom>
          <a:noFill/>
          <a:ln w="114300" cap="flat" cmpd="sng">
            <a:solidFill>
              <a:srgbClr val="BF352A"/>
            </a:solidFill>
            <a:prstDash val="solid"/>
            <a:round/>
            <a:headEnd type="none" w="lg" len="lg"/>
            <a:tailEnd type="none" w="lg" len="lg"/>
          </a:ln>
        </p:spPr>
      </p:cxnSp>
      <p:graphicFrame>
        <p:nvGraphicFramePr>
          <p:cNvPr id="5" name="Chart 4"/>
          <p:cNvGraphicFramePr>
            <a:graphicFrameLocks/>
          </p:cNvGraphicFramePr>
          <p:nvPr>
            <p:extLst>
              <p:ext uri="{D42A27DB-BD31-4B8C-83A1-F6EECF244321}">
                <p14:modId xmlns:p14="http://schemas.microsoft.com/office/powerpoint/2010/main" val="1572117051"/>
              </p:ext>
            </p:extLst>
          </p:nvPr>
        </p:nvGraphicFramePr>
        <p:xfrm>
          <a:off x="-1" y="1610725"/>
          <a:ext cx="9144001" cy="51039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3483527"/>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531"/>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979977305"/>
              </p:ext>
            </p:extLst>
          </p:nvPr>
        </p:nvGraphicFramePr>
        <p:xfrm>
          <a:off x="224575" y="1658425"/>
          <a:ext cx="8792700" cy="49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33" name="Shape 533"/>
          <p:cNvSpPr txBox="1"/>
          <p:nvPr/>
        </p:nvSpPr>
        <p:spPr>
          <a:xfrm>
            <a:off x="0" y="-31475"/>
            <a:ext cx="9144000" cy="1413600"/>
          </a:xfrm>
          <a:prstGeom prst="rect">
            <a:avLst/>
          </a:prstGeom>
          <a:solidFill>
            <a:schemeClr val="accent6"/>
          </a:solidFill>
          <a:ln>
            <a:noFill/>
          </a:ln>
        </p:spPr>
        <p:txBody>
          <a:bodyPr lIns="91425" tIns="45700" rIns="91425" bIns="45700" anchor="ctr" anchorCtr="0">
            <a:noAutofit/>
          </a:bodyPr>
          <a:lstStyle/>
          <a:p>
            <a:pPr algn="ctr">
              <a:buClr>
                <a:srgbClr val="FFFFFF"/>
              </a:buClr>
              <a:buSzPct val="25000"/>
              <a:buFont typeface="Arial"/>
              <a:buNone/>
            </a:pPr>
            <a:r>
              <a:rPr lang="en-US" sz="3000">
                <a:solidFill>
                  <a:srgbClr val="FFFFFF"/>
                </a:solidFill>
              </a:rPr>
              <a:t>Rationale</a:t>
            </a:r>
          </a:p>
        </p:txBody>
      </p:sp>
      <p:cxnSp>
        <p:nvCxnSpPr>
          <p:cNvPr id="534" name="Shape 534"/>
          <p:cNvCxnSpPr/>
          <p:nvPr/>
        </p:nvCxnSpPr>
        <p:spPr>
          <a:xfrm>
            <a:off x="-7101" y="6823450"/>
            <a:ext cx="9155700" cy="17100"/>
          </a:xfrm>
          <a:prstGeom prst="straightConnector1">
            <a:avLst/>
          </a:prstGeom>
          <a:noFill/>
          <a:ln w="114300" cap="flat" cmpd="sng">
            <a:solidFill>
              <a:srgbClr val="BF352A"/>
            </a:solidFill>
            <a:prstDash val="solid"/>
            <a:round/>
            <a:headEnd type="none" w="lg" len="lg"/>
            <a:tailEnd type="none" w="lg" len="lg"/>
          </a:ln>
        </p:spPr>
      </p:cxnSp>
    </p:spTree>
    <p:extLst>
      <p:ext uri="{BB962C8B-B14F-4D97-AF65-F5344CB8AC3E}">
        <p14:creationId xmlns:p14="http://schemas.microsoft.com/office/powerpoint/2010/main" val="240488505"/>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571"/>
        <p:cNvGrpSpPr/>
        <p:nvPr/>
      </p:nvGrpSpPr>
      <p:grpSpPr>
        <a:xfrm>
          <a:off x="0" y="0"/>
          <a:ext cx="0" cy="0"/>
          <a:chOff x="0" y="0"/>
          <a:chExt cx="0" cy="0"/>
        </a:xfrm>
      </p:grpSpPr>
      <p:sp>
        <p:nvSpPr>
          <p:cNvPr id="572" name="Shape 572"/>
          <p:cNvSpPr txBox="1"/>
          <p:nvPr/>
        </p:nvSpPr>
        <p:spPr>
          <a:xfrm>
            <a:off x="224575" y="197125"/>
            <a:ext cx="8792700" cy="1413600"/>
          </a:xfrm>
          <a:prstGeom prst="rect">
            <a:avLst/>
          </a:prstGeom>
          <a:noFill/>
          <a:ln>
            <a:noFill/>
          </a:ln>
        </p:spPr>
        <p:txBody>
          <a:bodyPr lIns="91425" tIns="45700" rIns="91425" bIns="45700" anchor="t" anchorCtr="0">
            <a:noAutofit/>
          </a:bodyPr>
          <a:lstStyle/>
          <a:p>
            <a:pPr>
              <a:buClr>
                <a:srgbClr val="FFFFFF"/>
              </a:buClr>
              <a:buSzPct val="25000"/>
              <a:buFont typeface="Arial"/>
              <a:buNone/>
            </a:pPr>
            <a:r>
              <a:rPr lang="en-US" sz="3000" dirty="0">
                <a:solidFill>
                  <a:srgbClr val="28578C"/>
                </a:solidFill>
              </a:rPr>
              <a:t>With each LET instance, </a:t>
            </a:r>
          </a:p>
          <a:p>
            <a:pPr>
              <a:buClr>
                <a:srgbClr val="FFFFFF"/>
              </a:buClr>
              <a:buSzPct val="25000"/>
              <a:buFont typeface="Arial"/>
              <a:buNone/>
            </a:pPr>
            <a:r>
              <a:rPr lang="en-US" sz="3000" dirty="0">
                <a:solidFill>
                  <a:srgbClr val="28578C"/>
                </a:solidFill>
              </a:rPr>
              <a:t>more graduates are falling behind</a:t>
            </a:r>
          </a:p>
        </p:txBody>
      </p:sp>
      <p:cxnSp>
        <p:nvCxnSpPr>
          <p:cNvPr id="573" name="Shape 573"/>
          <p:cNvCxnSpPr/>
          <p:nvPr/>
        </p:nvCxnSpPr>
        <p:spPr>
          <a:xfrm>
            <a:off x="-7101" y="6823450"/>
            <a:ext cx="9155700" cy="17100"/>
          </a:xfrm>
          <a:prstGeom prst="straightConnector1">
            <a:avLst/>
          </a:prstGeom>
          <a:noFill/>
          <a:ln w="114300" cap="flat" cmpd="sng">
            <a:solidFill>
              <a:srgbClr val="BF352A"/>
            </a:solidFill>
            <a:prstDash val="solid"/>
            <a:round/>
            <a:headEnd type="none" w="lg" len="lg"/>
            <a:tailEnd type="none" w="lg" len="lg"/>
          </a:ln>
        </p:spPr>
      </p:cxnSp>
      <p:graphicFrame>
        <p:nvGraphicFramePr>
          <p:cNvPr id="11" name="Chart 10"/>
          <p:cNvGraphicFramePr>
            <a:graphicFrameLocks/>
          </p:cNvGraphicFramePr>
          <p:nvPr>
            <p:extLst>
              <p:ext uri="{D42A27DB-BD31-4B8C-83A1-F6EECF244321}">
                <p14:modId xmlns:p14="http://schemas.microsoft.com/office/powerpoint/2010/main" val="2383971261"/>
              </p:ext>
            </p:extLst>
          </p:nvPr>
        </p:nvGraphicFramePr>
        <p:xfrm>
          <a:off x="151507" y="1610725"/>
          <a:ext cx="8865768" cy="50799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79113232"/>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613"/>
        <p:cNvGrpSpPr/>
        <p:nvPr/>
      </p:nvGrpSpPr>
      <p:grpSpPr>
        <a:xfrm>
          <a:off x="0" y="0"/>
          <a:ext cx="0" cy="0"/>
          <a:chOff x="0" y="0"/>
          <a:chExt cx="0" cy="0"/>
        </a:xfrm>
      </p:grpSpPr>
      <p:sp>
        <p:nvSpPr>
          <p:cNvPr id="614" name="Shape 614"/>
          <p:cNvSpPr txBox="1"/>
          <p:nvPr/>
        </p:nvSpPr>
        <p:spPr>
          <a:xfrm>
            <a:off x="224575" y="197125"/>
            <a:ext cx="8792700" cy="1413600"/>
          </a:xfrm>
          <a:prstGeom prst="rect">
            <a:avLst/>
          </a:prstGeom>
          <a:noFill/>
          <a:ln>
            <a:noFill/>
          </a:ln>
        </p:spPr>
        <p:txBody>
          <a:bodyPr lIns="91425" tIns="45700" rIns="91425" bIns="45700" anchor="t" anchorCtr="0">
            <a:noAutofit/>
          </a:bodyPr>
          <a:lstStyle/>
          <a:p>
            <a:pPr>
              <a:buClr>
                <a:srgbClr val="FFFFFF"/>
              </a:buClr>
              <a:buSzPct val="25000"/>
              <a:buFont typeface="Arial"/>
              <a:buNone/>
            </a:pPr>
            <a:r>
              <a:rPr lang="en-US" sz="3000" dirty="0">
                <a:solidFill>
                  <a:srgbClr val="28578C"/>
                </a:solidFill>
              </a:rPr>
              <a:t>There is consistency in TEI performance--</a:t>
            </a:r>
          </a:p>
          <a:p>
            <a:pPr>
              <a:buClr>
                <a:srgbClr val="FFFFFF"/>
              </a:buClr>
              <a:buSzPct val="25000"/>
              <a:buFont typeface="Arial"/>
              <a:buNone/>
            </a:pPr>
            <a:r>
              <a:rPr lang="en-US" sz="3000" dirty="0">
                <a:solidFill>
                  <a:srgbClr val="28578C"/>
                </a:solidFill>
              </a:rPr>
              <a:t>both good and poor</a:t>
            </a:r>
          </a:p>
        </p:txBody>
      </p:sp>
      <p:cxnSp>
        <p:nvCxnSpPr>
          <p:cNvPr id="615" name="Shape 615"/>
          <p:cNvCxnSpPr/>
          <p:nvPr/>
        </p:nvCxnSpPr>
        <p:spPr>
          <a:xfrm>
            <a:off x="-7101" y="6823450"/>
            <a:ext cx="9155700" cy="17100"/>
          </a:xfrm>
          <a:prstGeom prst="straightConnector1">
            <a:avLst/>
          </a:prstGeom>
          <a:noFill/>
          <a:ln w="114300" cap="flat" cmpd="sng">
            <a:solidFill>
              <a:srgbClr val="BF352A"/>
            </a:solidFill>
            <a:prstDash val="solid"/>
            <a:round/>
            <a:headEnd type="none" w="lg" len="lg"/>
            <a:tailEnd type="none" w="lg" len="lg"/>
          </a:ln>
        </p:spPr>
      </p:cxnSp>
    </p:spTree>
    <p:extLst>
      <p:ext uri="{BB962C8B-B14F-4D97-AF65-F5344CB8AC3E}">
        <p14:creationId xmlns:p14="http://schemas.microsoft.com/office/powerpoint/2010/main" val="2446418270"/>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800"/>
        <p:cNvGrpSpPr/>
        <p:nvPr/>
      </p:nvGrpSpPr>
      <p:grpSpPr>
        <a:xfrm>
          <a:off x="0" y="0"/>
          <a:ext cx="0" cy="0"/>
          <a:chOff x="0" y="0"/>
          <a:chExt cx="0" cy="0"/>
        </a:xfrm>
      </p:grpSpPr>
      <p:sp>
        <p:nvSpPr>
          <p:cNvPr id="801" name="Shape 801"/>
          <p:cNvSpPr txBox="1"/>
          <p:nvPr/>
        </p:nvSpPr>
        <p:spPr>
          <a:xfrm>
            <a:off x="224575" y="197125"/>
            <a:ext cx="8792700" cy="14135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Arial"/>
              <a:buNone/>
            </a:pPr>
            <a:r>
              <a:rPr lang="en-US" sz="3000" b="0" i="0" u="none" strike="noStrike" cap="none">
                <a:solidFill>
                  <a:schemeClr val="accent6"/>
                </a:solidFill>
                <a:latin typeface="Arial"/>
                <a:ea typeface="Arial"/>
                <a:cs typeface="Arial"/>
                <a:sym typeface="Arial"/>
              </a:rPr>
              <a:t>Top performers are the usual stars...</a:t>
            </a:r>
          </a:p>
        </p:txBody>
      </p:sp>
      <p:cxnSp>
        <p:nvCxnSpPr>
          <p:cNvPr id="802" name="Shape 802"/>
          <p:cNvCxnSpPr/>
          <p:nvPr/>
        </p:nvCxnSpPr>
        <p:spPr>
          <a:xfrm>
            <a:off x="-7101" y="6823450"/>
            <a:ext cx="9155699" cy="17100"/>
          </a:xfrm>
          <a:prstGeom prst="straightConnector1">
            <a:avLst/>
          </a:prstGeom>
          <a:noFill/>
          <a:ln w="114300" cap="flat" cmpd="sng">
            <a:solidFill>
              <a:srgbClr val="BF352A"/>
            </a:solidFill>
            <a:prstDash val="solid"/>
            <a:round/>
            <a:headEnd type="none" w="med" len="med"/>
            <a:tailEnd type="none" w="med" len="med"/>
          </a:ln>
        </p:spPr>
      </p:cxnSp>
      <p:graphicFrame>
        <p:nvGraphicFramePr>
          <p:cNvPr id="803" name="Shape 803"/>
          <p:cNvGraphicFramePr/>
          <p:nvPr>
            <p:extLst>
              <p:ext uri="{D42A27DB-BD31-4B8C-83A1-F6EECF244321}">
                <p14:modId xmlns:p14="http://schemas.microsoft.com/office/powerpoint/2010/main" val="2068767902"/>
              </p:ext>
            </p:extLst>
          </p:nvPr>
        </p:nvGraphicFramePr>
        <p:xfrm>
          <a:off x="188288" y="1397000"/>
          <a:ext cx="8828975" cy="3840570"/>
        </p:xfrm>
        <a:graphic>
          <a:graphicData uri="http://schemas.openxmlformats.org/drawingml/2006/table">
            <a:tbl>
              <a:tblPr firstRow="1" bandRow="1">
                <a:noFill/>
                <a:tableStyleId>{57A160A0-6F15-4647-8246-A6B2C224AD13}</a:tableStyleId>
              </a:tblPr>
              <a:tblGrid>
                <a:gridCol w="5599275">
                  <a:extLst>
                    <a:ext uri="{9D8B030D-6E8A-4147-A177-3AD203B41FA5}">
                      <a16:colId xmlns:a16="http://schemas.microsoft.com/office/drawing/2014/main" val="20000"/>
                    </a:ext>
                  </a:extLst>
                </a:gridCol>
                <a:gridCol w="1433275">
                  <a:extLst>
                    <a:ext uri="{9D8B030D-6E8A-4147-A177-3AD203B41FA5}">
                      <a16:colId xmlns:a16="http://schemas.microsoft.com/office/drawing/2014/main" val="20001"/>
                    </a:ext>
                  </a:extLst>
                </a:gridCol>
                <a:gridCol w="1796425">
                  <a:extLst>
                    <a:ext uri="{9D8B030D-6E8A-4147-A177-3AD203B41FA5}">
                      <a16:colId xmlns:a16="http://schemas.microsoft.com/office/drawing/2014/main" val="20002"/>
                    </a:ext>
                  </a:extLst>
                </a:gridCol>
              </a:tblGrid>
              <a:tr h="370850">
                <a:tc>
                  <a:txBody>
                    <a:bodyPr/>
                    <a:lstStyle/>
                    <a:p>
                      <a:pPr marL="0" marR="0" lvl="0" indent="0" algn="l" rtl="0">
                        <a:lnSpc>
                          <a:spcPct val="100000"/>
                        </a:lnSpc>
                        <a:spcBef>
                          <a:spcPts val="0"/>
                        </a:spcBef>
                        <a:spcAft>
                          <a:spcPts val="0"/>
                        </a:spcAft>
                        <a:buClr>
                          <a:schemeClr val="dk1"/>
                        </a:buClr>
                        <a:buSzPct val="25000"/>
                        <a:buFont typeface="Arial"/>
                        <a:buNone/>
                      </a:pPr>
                      <a:r>
                        <a:rPr lang="en-US" sz="2200" b="0" u="none" strike="noStrike" cap="none" dirty="0">
                          <a:solidFill>
                            <a:schemeClr val="tx1">
                              <a:lumMod val="75000"/>
                            </a:schemeClr>
                          </a:solidFill>
                        </a:rPr>
                        <a:t>Elementary</a:t>
                      </a:r>
                    </a:p>
                  </a:txBody>
                  <a:tcPr marL="91450" marR="91450" marT="45725" marB="45725">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solidFill>
                      <a:schemeClr val="accent2"/>
                    </a:solidFill>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200" b="0" u="none" strike="noStrike" cap="none" dirty="0">
                          <a:solidFill>
                            <a:schemeClr val="tx1">
                              <a:lumMod val="75000"/>
                            </a:schemeClr>
                          </a:solidFill>
                        </a:rPr>
                        <a:t>No. of passers</a:t>
                      </a:r>
                    </a:p>
                  </a:txBody>
                  <a:tcPr marL="91450" marR="91450" marT="45725" marB="45725">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solidFill>
                      <a:schemeClr val="accent2"/>
                    </a:solidFill>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200" b="0" u="none" strike="noStrike" cap="none" dirty="0">
                          <a:solidFill>
                            <a:schemeClr val="tx1">
                              <a:lumMod val="75000"/>
                            </a:schemeClr>
                          </a:solidFill>
                        </a:rPr>
                        <a:t>Passing </a:t>
                      </a:r>
                    </a:p>
                    <a:p>
                      <a:pPr marL="0" marR="0" lvl="0" indent="0" algn="ctr" rtl="0">
                        <a:lnSpc>
                          <a:spcPct val="100000"/>
                        </a:lnSpc>
                        <a:spcBef>
                          <a:spcPts val="0"/>
                        </a:spcBef>
                        <a:spcAft>
                          <a:spcPts val="0"/>
                        </a:spcAft>
                        <a:buClr>
                          <a:schemeClr val="dk1"/>
                        </a:buClr>
                        <a:buSzPct val="25000"/>
                        <a:buFont typeface="Arial"/>
                        <a:buNone/>
                      </a:pPr>
                      <a:r>
                        <a:rPr lang="en-US" sz="2200" b="0" u="none" strike="noStrike" cap="none" dirty="0">
                          <a:solidFill>
                            <a:schemeClr val="tx1">
                              <a:lumMod val="75000"/>
                            </a:schemeClr>
                          </a:solidFill>
                        </a:rPr>
                        <a:t>rate</a:t>
                      </a:r>
                    </a:p>
                  </a:txBody>
                  <a:tcPr marL="91450" marR="91450" marT="45725" marB="45725">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370850">
                <a:tc>
                  <a:txBody>
                    <a:bodyPr/>
                    <a:lstStyle/>
                    <a:p>
                      <a:pPr marL="0" marR="0" lvl="0" indent="0" algn="l" rtl="0">
                        <a:lnSpc>
                          <a:spcPct val="100000"/>
                        </a:lnSpc>
                        <a:spcBef>
                          <a:spcPts val="0"/>
                        </a:spcBef>
                        <a:spcAft>
                          <a:spcPts val="0"/>
                        </a:spcAft>
                        <a:buClr>
                          <a:srgbClr val="000000"/>
                        </a:buClr>
                        <a:buSzPct val="25000"/>
                        <a:buFont typeface="Arial"/>
                        <a:buNone/>
                      </a:pPr>
                      <a:r>
                        <a:rPr lang="en-US" sz="2200" b="0" u="none" strike="noStrike" cap="none" dirty="0">
                          <a:solidFill>
                            <a:schemeClr val="tx1">
                              <a:lumMod val="75000"/>
                            </a:schemeClr>
                          </a:solidFill>
                        </a:rPr>
                        <a:t>Philippine Normal University-Manila*</a:t>
                      </a:r>
                    </a:p>
                  </a:txBody>
                  <a:tcPr marL="0" marR="0" marT="0" marB="0"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12700" cap="flat" cmpd="sng">
                      <a:solidFill>
                        <a:srgbClr val="28578C"/>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rgbClr val="000000"/>
                        </a:buClr>
                        <a:buSzPct val="25000"/>
                        <a:buFont typeface="Arial"/>
                        <a:buNone/>
                      </a:pPr>
                      <a:r>
                        <a:rPr lang="en-US" sz="2200" b="0" u="none" strike="noStrike" cap="none" dirty="0">
                          <a:solidFill>
                            <a:schemeClr val="tx1">
                              <a:lumMod val="75000"/>
                            </a:schemeClr>
                          </a:solidFill>
                        </a:rPr>
                        <a:t>1,666</a:t>
                      </a:r>
                    </a:p>
                  </a:txBody>
                  <a:tcPr marL="0" marR="0" marT="0" marB="0" anchor="b">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12700" cap="flat" cmpd="sng">
                      <a:solidFill>
                        <a:srgbClr val="28578C"/>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rgbClr val="000000"/>
                        </a:buClr>
                        <a:buSzPct val="25000"/>
                        <a:buFont typeface="Arial"/>
                        <a:buNone/>
                      </a:pPr>
                      <a:r>
                        <a:rPr lang="en-US" sz="2200" b="0" u="none" strike="noStrike" cap="none" dirty="0">
                          <a:solidFill>
                            <a:schemeClr val="tx1">
                              <a:lumMod val="75000"/>
                            </a:schemeClr>
                          </a:solidFill>
                        </a:rPr>
                        <a:t>94.82</a:t>
                      </a:r>
                    </a:p>
                  </a:txBody>
                  <a:tcPr marL="0" marR="0" marT="0" marB="0" anchor="b">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12700" cap="flat" cmpd="sng">
                      <a:solidFill>
                        <a:srgbClr val="28578C"/>
                      </a:solidFill>
                      <a:prstDash val="solid"/>
                      <a:round/>
                      <a:headEnd type="none" w="med" len="med"/>
                      <a:tailEnd type="none" w="med" len="med"/>
                    </a:lnB>
                  </a:tcPr>
                </a:tc>
                <a:extLst>
                  <a:ext uri="{0D108BD9-81ED-4DB2-BD59-A6C34878D82A}">
                    <a16:rowId xmlns:a16="http://schemas.microsoft.com/office/drawing/2014/main" val="10001"/>
                  </a:ext>
                </a:extLst>
              </a:tr>
              <a:tr h="370850">
                <a:tc>
                  <a:txBody>
                    <a:bodyPr/>
                    <a:lstStyle/>
                    <a:p>
                      <a:pPr marL="0" marR="0" lvl="0" indent="0" algn="l" rtl="0">
                        <a:lnSpc>
                          <a:spcPct val="100000"/>
                        </a:lnSpc>
                        <a:spcBef>
                          <a:spcPts val="0"/>
                        </a:spcBef>
                        <a:spcAft>
                          <a:spcPts val="0"/>
                        </a:spcAft>
                        <a:buClr>
                          <a:srgbClr val="000000"/>
                        </a:buClr>
                        <a:buSzPct val="25000"/>
                        <a:buFont typeface="Arial"/>
                        <a:buNone/>
                      </a:pPr>
                      <a:r>
                        <a:rPr lang="en-US" sz="2200" b="0" u="none" strike="noStrike" cap="none" dirty="0">
                          <a:solidFill>
                            <a:schemeClr val="tx1">
                              <a:lumMod val="75000"/>
                            </a:schemeClr>
                          </a:solidFill>
                        </a:rPr>
                        <a:t>University of Santo Tomas</a:t>
                      </a:r>
                    </a:p>
                  </a:txBody>
                  <a:tcPr marL="0" marR="0" marT="0" marB="0"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12700" cap="flat" cmpd="sng">
                      <a:solidFill>
                        <a:srgbClr val="28578C"/>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rgbClr val="000000"/>
                        </a:buClr>
                        <a:buSzPct val="25000"/>
                        <a:buFont typeface="Arial"/>
                        <a:buNone/>
                      </a:pPr>
                      <a:r>
                        <a:rPr lang="en-US" sz="2200" b="0" u="none" strike="noStrike" cap="none" dirty="0">
                          <a:solidFill>
                            <a:schemeClr val="tx1">
                              <a:lumMod val="75000"/>
                            </a:schemeClr>
                          </a:solidFill>
                        </a:rPr>
                        <a:t>906</a:t>
                      </a:r>
                    </a:p>
                  </a:txBody>
                  <a:tcPr marL="0" marR="0" marT="0" marB="0" anchor="b">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12700" cap="flat" cmpd="sng">
                      <a:solidFill>
                        <a:srgbClr val="28578C"/>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rgbClr val="000000"/>
                        </a:buClr>
                        <a:buSzPct val="25000"/>
                        <a:buFont typeface="Arial"/>
                        <a:buNone/>
                      </a:pPr>
                      <a:r>
                        <a:rPr lang="en-US" sz="2200" b="0" u="none" strike="noStrike" cap="none" dirty="0">
                          <a:solidFill>
                            <a:schemeClr val="tx1">
                              <a:lumMod val="75000"/>
                            </a:schemeClr>
                          </a:solidFill>
                        </a:rPr>
                        <a:t>98.05</a:t>
                      </a:r>
                    </a:p>
                  </a:txBody>
                  <a:tcPr marL="0" marR="0" marT="0" marB="0" anchor="b">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12700" cap="flat" cmpd="sng">
                      <a:solidFill>
                        <a:srgbClr val="28578C"/>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extLst>
                  <a:ext uri="{0D108BD9-81ED-4DB2-BD59-A6C34878D82A}">
                    <a16:rowId xmlns:a16="http://schemas.microsoft.com/office/drawing/2014/main" val="10002"/>
                  </a:ext>
                </a:extLst>
              </a:tr>
              <a:tr h="370850">
                <a:tc>
                  <a:txBody>
                    <a:bodyPr/>
                    <a:lstStyle/>
                    <a:p>
                      <a:pPr marL="0" marR="0" lvl="0" indent="0" algn="l" rtl="0">
                        <a:lnSpc>
                          <a:spcPct val="100000"/>
                        </a:lnSpc>
                        <a:spcBef>
                          <a:spcPts val="0"/>
                        </a:spcBef>
                        <a:spcAft>
                          <a:spcPts val="0"/>
                        </a:spcAft>
                        <a:buClr>
                          <a:srgbClr val="000000"/>
                        </a:buClr>
                        <a:buSzPct val="25000"/>
                        <a:buFont typeface="Arial"/>
                        <a:buNone/>
                      </a:pPr>
                      <a:r>
                        <a:rPr lang="en-US" sz="2200" b="0" u="none" strike="noStrike" cap="none">
                          <a:solidFill>
                            <a:schemeClr val="tx1">
                              <a:lumMod val="75000"/>
                            </a:schemeClr>
                          </a:solidFill>
                        </a:rPr>
                        <a:t>Xavier University</a:t>
                      </a:r>
                    </a:p>
                  </a:txBody>
                  <a:tcPr marL="0" marR="0" marT="0" marB="0"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12700" cap="flat" cmpd="sng">
                      <a:solidFill>
                        <a:srgbClr val="28578C"/>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rgbClr val="000000"/>
                        </a:buClr>
                        <a:buSzPct val="25000"/>
                        <a:buFont typeface="Arial"/>
                        <a:buNone/>
                      </a:pPr>
                      <a:r>
                        <a:rPr lang="en-US" sz="2200" b="0" u="none" strike="noStrike" cap="none" dirty="0">
                          <a:solidFill>
                            <a:schemeClr val="tx1">
                              <a:lumMod val="75000"/>
                            </a:schemeClr>
                          </a:solidFill>
                        </a:rPr>
                        <a:t>730</a:t>
                      </a:r>
                    </a:p>
                  </a:txBody>
                  <a:tcPr marL="0" marR="0" marT="0" marB="0" anchor="b">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12700" cap="flat" cmpd="sng">
                      <a:solidFill>
                        <a:srgbClr val="28578C"/>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rgbClr val="000000"/>
                        </a:buClr>
                        <a:buSzPct val="25000"/>
                        <a:buFont typeface="Arial"/>
                        <a:buNone/>
                      </a:pPr>
                      <a:r>
                        <a:rPr lang="en-US" sz="2200" b="0" u="none" strike="noStrike" cap="none" dirty="0">
                          <a:solidFill>
                            <a:schemeClr val="tx1">
                              <a:lumMod val="75000"/>
                            </a:schemeClr>
                          </a:solidFill>
                        </a:rPr>
                        <a:t>90.23</a:t>
                      </a:r>
                    </a:p>
                  </a:txBody>
                  <a:tcPr marL="0" marR="0" marT="0" marB="0" anchor="b">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12700" cap="flat" cmpd="sng">
                      <a:solidFill>
                        <a:srgbClr val="28578C"/>
                      </a:solidFill>
                      <a:prstDash val="solid"/>
                      <a:round/>
                      <a:headEnd type="none" w="med" len="med"/>
                      <a:tailEnd type="none" w="med" len="med"/>
                    </a:lnB>
                  </a:tcPr>
                </a:tc>
                <a:extLst>
                  <a:ext uri="{0D108BD9-81ED-4DB2-BD59-A6C34878D82A}">
                    <a16:rowId xmlns:a16="http://schemas.microsoft.com/office/drawing/2014/main" val="10003"/>
                  </a:ext>
                </a:extLst>
              </a:tr>
              <a:tr h="370850">
                <a:tc>
                  <a:txBody>
                    <a:bodyPr/>
                    <a:lstStyle/>
                    <a:p>
                      <a:pPr marL="0" marR="0" lvl="0" indent="0" algn="l" rtl="0">
                        <a:lnSpc>
                          <a:spcPct val="100000"/>
                        </a:lnSpc>
                        <a:spcBef>
                          <a:spcPts val="0"/>
                        </a:spcBef>
                        <a:spcAft>
                          <a:spcPts val="0"/>
                        </a:spcAft>
                        <a:buClr>
                          <a:srgbClr val="000000"/>
                        </a:buClr>
                        <a:buSzPct val="25000"/>
                        <a:buFont typeface="Arial"/>
                        <a:buNone/>
                      </a:pPr>
                      <a:r>
                        <a:rPr lang="en-US" sz="2200" b="0" u="none" strike="noStrike" cap="none" dirty="0">
                          <a:solidFill>
                            <a:schemeClr val="tx1">
                              <a:lumMod val="75000"/>
                            </a:schemeClr>
                          </a:solidFill>
                        </a:rPr>
                        <a:t>University of the Philippines-</a:t>
                      </a:r>
                      <a:r>
                        <a:rPr lang="en-US" sz="2200" b="0" u="none" strike="noStrike" cap="none" dirty="0" err="1">
                          <a:solidFill>
                            <a:schemeClr val="tx1">
                              <a:lumMod val="75000"/>
                            </a:schemeClr>
                          </a:solidFill>
                        </a:rPr>
                        <a:t>Diliman</a:t>
                      </a:r>
                      <a:r>
                        <a:rPr lang="en-US" sz="2200" b="0" u="none" strike="noStrike" cap="none" dirty="0">
                          <a:solidFill>
                            <a:schemeClr val="tx1">
                              <a:lumMod val="75000"/>
                            </a:schemeClr>
                          </a:solidFill>
                        </a:rPr>
                        <a:t>*</a:t>
                      </a:r>
                    </a:p>
                  </a:txBody>
                  <a:tcPr marL="0" marR="0" marT="0" marB="0"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12700" cap="flat" cmpd="sng">
                      <a:solidFill>
                        <a:srgbClr val="28578C"/>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rgbClr val="000000"/>
                        </a:buClr>
                        <a:buSzPct val="25000"/>
                        <a:buFont typeface="Arial"/>
                        <a:buNone/>
                      </a:pPr>
                      <a:r>
                        <a:rPr lang="en-US" sz="2200" b="0" u="none" strike="noStrike" cap="none" dirty="0">
                          <a:solidFill>
                            <a:schemeClr val="tx1">
                              <a:lumMod val="75000"/>
                            </a:schemeClr>
                          </a:solidFill>
                        </a:rPr>
                        <a:t>435</a:t>
                      </a:r>
                    </a:p>
                  </a:txBody>
                  <a:tcPr marL="0" marR="0" marT="0" marB="0" anchor="b">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12700" cap="flat" cmpd="sng">
                      <a:solidFill>
                        <a:srgbClr val="28578C"/>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rgbClr val="000000"/>
                        </a:buClr>
                        <a:buSzPct val="25000"/>
                        <a:buFont typeface="Arial"/>
                        <a:buNone/>
                      </a:pPr>
                      <a:r>
                        <a:rPr lang="en-US" sz="2200" b="0" u="none" strike="noStrike" cap="none" dirty="0">
                          <a:solidFill>
                            <a:schemeClr val="tx1">
                              <a:lumMod val="75000"/>
                            </a:schemeClr>
                          </a:solidFill>
                        </a:rPr>
                        <a:t>99.54</a:t>
                      </a:r>
                    </a:p>
                  </a:txBody>
                  <a:tcPr marL="0" marR="0" marT="0" marB="0" anchor="b">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12700" cap="flat" cmpd="sng">
                      <a:solidFill>
                        <a:srgbClr val="28578C"/>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extLst>
                  <a:ext uri="{0D108BD9-81ED-4DB2-BD59-A6C34878D82A}">
                    <a16:rowId xmlns:a16="http://schemas.microsoft.com/office/drawing/2014/main" val="10004"/>
                  </a:ext>
                </a:extLst>
              </a:tr>
              <a:tr h="370850">
                <a:tc>
                  <a:txBody>
                    <a:bodyPr/>
                    <a:lstStyle/>
                    <a:p>
                      <a:pPr marL="0" marR="0" lvl="0" indent="0" algn="l" rtl="0">
                        <a:lnSpc>
                          <a:spcPct val="100000"/>
                        </a:lnSpc>
                        <a:spcBef>
                          <a:spcPts val="0"/>
                        </a:spcBef>
                        <a:spcAft>
                          <a:spcPts val="0"/>
                        </a:spcAft>
                        <a:buClr>
                          <a:srgbClr val="000000"/>
                        </a:buClr>
                        <a:buSzPct val="25000"/>
                        <a:buFont typeface="Arial"/>
                        <a:buNone/>
                      </a:pPr>
                      <a:r>
                        <a:rPr lang="en-US" sz="2200" b="0" u="none" strike="noStrike" cap="none" dirty="0">
                          <a:solidFill>
                            <a:schemeClr val="tx1">
                              <a:lumMod val="75000"/>
                            </a:schemeClr>
                          </a:solidFill>
                        </a:rPr>
                        <a:t>Bohol Island State University-</a:t>
                      </a:r>
                      <a:r>
                        <a:rPr lang="en-US" sz="2200" b="0" u="none" strike="noStrike" cap="none" dirty="0" err="1">
                          <a:solidFill>
                            <a:schemeClr val="tx1">
                              <a:lumMod val="75000"/>
                            </a:schemeClr>
                          </a:solidFill>
                        </a:rPr>
                        <a:t>Tagbilaran</a:t>
                      </a:r>
                      <a:r>
                        <a:rPr lang="en-US" sz="2200" b="0" u="none" strike="noStrike" cap="none" dirty="0">
                          <a:solidFill>
                            <a:schemeClr val="tx1">
                              <a:lumMod val="75000"/>
                            </a:schemeClr>
                          </a:solidFill>
                        </a:rPr>
                        <a:t>*</a:t>
                      </a:r>
                    </a:p>
                  </a:txBody>
                  <a:tcPr marL="0" marR="0" marT="0" marB="0"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lgn="ctr">
                      <a:solidFill>
                        <a:srgbClr val="000000">
                          <a:alpha val="0"/>
                        </a:srgbClr>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rgbClr val="000000"/>
                        </a:buClr>
                        <a:buSzPct val="25000"/>
                        <a:buFont typeface="Arial"/>
                        <a:buNone/>
                      </a:pPr>
                      <a:r>
                        <a:rPr lang="en-US" sz="2200" b="0" u="none" strike="noStrike" cap="none" dirty="0">
                          <a:solidFill>
                            <a:schemeClr val="tx1">
                              <a:lumMod val="75000"/>
                            </a:schemeClr>
                          </a:solidFill>
                        </a:rPr>
                        <a:t>421</a:t>
                      </a:r>
                    </a:p>
                  </a:txBody>
                  <a:tcPr marL="0" marR="0" marT="0" marB="0" anchor="b">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lgn="ctr">
                      <a:solidFill>
                        <a:srgbClr val="000000">
                          <a:alpha val="0"/>
                        </a:srgbClr>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rgbClr val="000000"/>
                        </a:buClr>
                        <a:buSzPct val="25000"/>
                        <a:buFont typeface="Arial"/>
                        <a:buNone/>
                      </a:pPr>
                      <a:r>
                        <a:rPr lang="en-US" sz="2200" b="0" u="none" strike="noStrike" cap="none" dirty="0">
                          <a:solidFill>
                            <a:schemeClr val="tx1">
                              <a:lumMod val="75000"/>
                            </a:schemeClr>
                          </a:solidFill>
                        </a:rPr>
                        <a:t>90.93</a:t>
                      </a:r>
                    </a:p>
                  </a:txBody>
                  <a:tcPr marL="0" marR="0" marT="0" marB="0" anchor="b">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lgn="ctr">
                      <a:solidFill>
                        <a:srgbClr val="000000">
                          <a:alpha val="0"/>
                        </a:srgbClr>
                      </a:solidFill>
                      <a:prstDash val="solid"/>
                      <a:round/>
                      <a:headEnd type="none" w="med" len="med"/>
                      <a:tailEnd type="none" w="med" len="med"/>
                    </a:lnB>
                  </a:tcPr>
                </a:tc>
                <a:extLst>
                  <a:ext uri="{0D108BD9-81ED-4DB2-BD59-A6C34878D82A}">
                    <a16:rowId xmlns:a16="http://schemas.microsoft.com/office/drawing/2014/main" val="10005"/>
                  </a:ext>
                </a:extLst>
              </a:tr>
              <a:tr h="370850">
                <a:tc>
                  <a:txBody>
                    <a:bodyPr/>
                    <a:lstStyle/>
                    <a:p>
                      <a:pPr marL="0" marR="0" lvl="0" indent="0" algn="l" rtl="0">
                        <a:lnSpc>
                          <a:spcPct val="100000"/>
                        </a:lnSpc>
                        <a:spcBef>
                          <a:spcPts val="0"/>
                        </a:spcBef>
                        <a:spcAft>
                          <a:spcPts val="0"/>
                        </a:spcAft>
                        <a:buClr>
                          <a:srgbClr val="000000"/>
                        </a:buClr>
                        <a:buSzPct val="25000"/>
                        <a:buFont typeface="Arial"/>
                        <a:buNone/>
                      </a:pPr>
                      <a:r>
                        <a:rPr lang="en-US" sz="2200" b="0" u="none" strike="noStrike" cap="none" dirty="0">
                          <a:solidFill>
                            <a:schemeClr val="tx1">
                              <a:lumMod val="75000"/>
                            </a:schemeClr>
                          </a:solidFill>
                        </a:rPr>
                        <a:t>De La Salle University-Manila</a:t>
                      </a:r>
                    </a:p>
                  </a:txBody>
                  <a:tcPr marL="0" marR="0" marT="0" marB="0" anchor="ctr">
                    <a:lnL w="9525" cap="flat" cmpd="sng">
                      <a:solidFill>
                        <a:srgbClr val="000000">
                          <a:alpha val="0"/>
                        </a:srgbClr>
                      </a:solidFill>
                      <a:prstDash val="solid"/>
                      <a:round/>
                      <a:headEnd type="none" w="med" len="med"/>
                      <a:tailEnd type="none" w="med" len="med"/>
                    </a:lnL>
                    <a:lnR w="9525" cap="flat" cmpd="sng" algn="ctr">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12700" cap="flat" cmpd="sng">
                      <a:solidFill>
                        <a:srgbClr val="28578C"/>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rgbClr val="000000"/>
                        </a:buClr>
                        <a:buSzPct val="25000"/>
                        <a:buFont typeface="Arial"/>
                        <a:buNone/>
                      </a:pPr>
                      <a:r>
                        <a:rPr lang="en-US" sz="2200" b="0" u="none" strike="noStrike" cap="none" dirty="0">
                          <a:solidFill>
                            <a:schemeClr val="tx1">
                              <a:lumMod val="75000"/>
                            </a:schemeClr>
                          </a:solidFill>
                        </a:rPr>
                        <a:t>293</a:t>
                      </a:r>
                    </a:p>
                  </a:txBody>
                  <a:tcPr marL="0" marR="0" marT="0" marB="0" anchor="b">
                    <a:lnL w="9525" cap="flat" cmpd="sng" algn="ctr">
                      <a:solidFill>
                        <a:srgbClr val="000000">
                          <a:alpha val="0"/>
                        </a:srgbClr>
                      </a:solidFill>
                      <a:prstDash val="solid"/>
                      <a:round/>
                      <a:headEnd type="none" w="med" len="med"/>
                      <a:tailEnd type="none" w="med" len="med"/>
                    </a:lnL>
                    <a:lnR w="9525" cap="flat" cmpd="sng" algn="ctr">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12700" cap="flat" cmpd="sng">
                      <a:solidFill>
                        <a:srgbClr val="28578C"/>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rgbClr val="000000"/>
                        </a:buClr>
                        <a:buSzPct val="25000"/>
                        <a:buFont typeface="Arial"/>
                        <a:buNone/>
                      </a:pPr>
                      <a:r>
                        <a:rPr lang="en-US" sz="2200" b="0" u="none" strike="noStrike" cap="none" dirty="0">
                          <a:solidFill>
                            <a:schemeClr val="tx1">
                              <a:lumMod val="75000"/>
                            </a:schemeClr>
                          </a:solidFill>
                        </a:rPr>
                        <a:t>98.65</a:t>
                      </a:r>
                    </a:p>
                  </a:txBody>
                  <a:tcPr marL="0" marR="0" marT="0" marB="0" anchor="b">
                    <a:lnL w="9525" cap="flat" cmpd="sng" algn="ctr">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12700" cap="flat" cmpd="sng">
                      <a:solidFill>
                        <a:srgbClr val="28578C"/>
                      </a:solidFill>
                      <a:prstDash val="solid"/>
                      <a:round/>
                      <a:headEnd type="none" w="med" len="med"/>
                      <a:tailEnd type="none" w="med" len="med"/>
                    </a:lnB>
                  </a:tcPr>
                </a:tc>
                <a:extLst>
                  <a:ext uri="{0D108BD9-81ED-4DB2-BD59-A6C34878D82A}">
                    <a16:rowId xmlns:a16="http://schemas.microsoft.com/office/drawing/2014/main" val="10006"/>
                  </a:ext>
                </a:extLst>
              </a:tr>
              <a:tr h="370850">
                <a:tc>
                  <a:txBody>
                    <a:bodyPr/>
                    <a:lstStyle/>
                    <a:p>
                      <a:pPr marL="0" marR="0" lvl="0" indent="0" algn="l" rtl="0">
                        <a:lnSpc>
                          <a:spcPct val="100000"/>
                        </a:lnSpc>
                        <a:spcBef>
                          <a:spcPts val="0"/>
                        </a:spcBef>
                        <a:spcAft>
                          <a:spcPts val="0"/>
                        </a:spcAft>
                        <a:buClr>
                          <a:srgbClr val="666666"/>
                        </a:buClr>
                        <a:buSzPct val="25000"/>
                        <a:buFont typeface="Arial"/>
                        <a:buNone/>
                      </a:pPr>
                      <a:r>
                        <a:rPr lang="en-US" sz="1600" b="0" i="1" u="none" strike="noStrike" cap="none">
                          <a:solidFill>
                            <a:schemeClr val="tx1">
                              <a:lumMod val="75000"/>
                            </a:schemeClr>
                          </a:solidFill>
                          <a:latin typeface="Arial"/>
                          <a:ea typeface="Arial"/>
                          <a:cs typeface="Arial"/>
                          <a:sym typeface="Arial"/>
                        </a:rPr>
                        <a:t>*Government-funded schools.</a:t>
                      </a:r>
                    </a:p>
                  </a:txBody>
                  <a:tcPr marL="91450" marR="91450" marT="45725" marB="45725">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12700" cap="flat" cmpd="sng" algn="ctr">
                      <a:solidFill>
                        <a:srgbClr val="28578C"/>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rgbClr val="000000"/>
                        </a:buClr>
                        <a:buSzPct val="25000"/>
                        <a:buFont typeface="Arial"/>
                        <a:buNone/>
                      </a:pPr>
                      <a:endParaRPr sz="2200" b="0" u="none" strike="noStrike" cap="none">
                        <a:solidFill>
                          <a:schemeClr val="tx1">
                            <a:lumMod val="75000"/>
                          </a:schemeClr>
                        </a:solidFill>
                      </a:endParaRPr>
                    </a:p>
                  </a:txBody>
                  <a:tcPr marL="91450" marR="91450" marT="45725" marB="45725">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12700" cap="flat" cmpd="sng" algn="ctr">
                      <a:solidFill>
                        <a:srgbClr val="28578C"/>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rgbClr val="000000"/>
                        </a:buClr>
                        <a:buSzPct val="25000"/>
                        <a:buFont typeface="Arial"/>
                        <a:buNone/>
                      </a:pPr>
                      <a:endParaRPr sz="2200" b="0" u="none" strike="noStrike" cap="none">
                        <a:solidFill>
                          <a:schemeClr val="tx1">
                            <a:lumMod val="75000"/>
                          </a:schemeClr>
                        </a:solidFill>
                      </a:endParaRPr>
                    </a:p>
                  </a:txBody>
                  <a:tcPr marL="91450" marR="91450" marT="45725" marB="45725">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12700" cap="flat" cmpd="sng" algn="ctr">
                      <a:solidFill>
                        <a:srgbClr val="28578C"/>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extLst>
                  <a:ext uri="{0D108BD9-81ED-4DB2-BD59-A6C34878D82A}">
                    <a16:rowId xmlns:a16="http://schemas.microsoft.com/office/drawing/2014/main" val="10007"/>
                  </a:ext>
                </a:extLst>
              </a:tr>
              <a:tr h="370850">
                <a:tc>
                  <a:txBody>
                    <a:bodyPr/>
                    <a:lstStyle/>
                    <a:p>
                      <a:pPr marL="0" marR="0" lvl="0" indent="0" algn="l" rtl="0">
                        <a:lnSpc>
                          <a:spcPct val="100000"/>
                        </a:lnSpc>
                        <a:spcBef>
                          <a:spcPts val="0"/>
                        </a:spcBef>
                        <a:spcAft>
                          <a:spcPts val="0"/>
                        </a:spcAft>
                        <a:buClr>
                          <a:srgbClr val="000000"/>
                        </a:buClr>
                        <a:buSzPct val="25000"/>
                        <a:buFont typeface="Arial"/>
                        <a:buNone/>
                      </a:pPr>
                      <a:endParaRPr sz="2200" b="0" u="none" strike="noStrike" cap="none">
                        <a:solidFill>
                          <a:schemeClr val="tx1">
                            <a:lumMod val="75000"/>
                          </a:schemeClr>
                        </a:solidFill>
                      </a:endParaRPr>
                    </a:p>
                  </a:txBody>
                  <a:tcPr marL="91450" marR="91450" marT="45725" marB="45725">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rgbClr val="000000"/>
                        </a:buClr>
                        <a:buSzPct val="25000"/>
                        <a:buFont typeface="Arial"/>
                        <a:buNone/>
                      </a:pPr>
                      <a:endParaRPr sz="2200" b="0" u="none" strike="noStrike" cap="none">
                        <a:solidFill>
                          <a:schemeClr val="tx1">
                            <a:lumMod val="75000"/>
                          </a:schemeClr>
                        </a:solidFill>
                      </a:endParaRPr>
                    </a:p>
                  </a:txBody>
                  <a:tcPr marL="91450" marR="91450" marT="45725" marB="45725">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rgbClr val="000000"/>
                        </a:buClr>
                        <a:buSzPct val="25000"/>
                        <a:buFont typeface="Arial"/>
                        <a:buNone/>
                      </a:pPr>
                      <a:endParaRPr sz="2200" b="0" u="none" strike="noStrike" cap="none" dirty="0">
                        <a:solidFill>
                          <a:schemeClr val="tx1">
                            <a:lumMod val="75000"/>
                          </a:schemeClr>
                        </a:solidFill>
                      </a:endParaRPr>
                    </a:p>
                  </a:txBody>
                  <a:tcPr marL="91450" marR="91450" marT="45725" marB="45725">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5" name="Shape 513"/>
          <p:cNvSpPr txBox="1"/>
          <p:nvPr/>
        </p:nvSpPr>
        <p:spPr>
          <a:xfrm>
            <a:off x="5665498" y="6482403"/>
            <a:ext cx="3507078" cy="313800"/>
          </a:xfrm>
          <a:prstGeom prst="rect">
            <a:avLst/>
          </a:prstGeom>
          <a:noFill/>
          <a:ln>
            <a:noFill/>
          </a:ln>
        </p:spPr>
        <p:txBody>
          <a:bodyPr lIns="91425" tIns="91425" rIns="91425" bIns="91425" anchor="t" anchorCtr="0">
            <a:noAutofit/>
          </a:bodyPr>
          <a:lstStyle/>
          <a:p>
            <a:pPr algn="r"/>
            <a:r>
              <a:rPr lang="en-US" sz="900" i="1" dirty="0">
                <a:solidFill>
                  <a:srgbClr val="999999"/>
                </a:solidFill>
              </a:rPr>
              <a:t>PRC 2009-2017, PBEd 2017</a:t>
            </a:r>
          </a:p>
        </p:txBody>
      </p:sp>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807"/>
        <p:cNvGrpSpPr/>
        <p:nvPr/>
      </p:nvGrpSpPr>
      <p:grpSpPr>
        <a:xfrm>
          <a:off x="0" y="0"/>
          <a:ext cx="0" cy="0"/>
          <a:chOff x="0" y="0"/>
          <a:chExt cx="0" cy="0"/>
        </a:xfrm>
      </p:grpSpPr>
      <p:sp>
        <p:nvSpPr>
          <p:cNvPr id="808" name="Shape 808"/>
          <p:cNvSpPr txBox="1"/>
          <p:nvPr/>
        </p:nvSpPr>
        <p:spPr>
          <a:xfrm>
            <a:off x="224575" y="197125"/>
            <a:ext cx="8792700" cy="14135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Arial"/>
              <a:buNone/>
            </a:pPr>
            <a:r>
              <a:rPr lang="en-US" sz="3000" b="0" i="0" u="none" strike="noStrike" cap="none" dirty="0">
                <a:solidFill>
                  <a:schemeClr val="accent6"/>
                </a:solidFill>
                <a:latin typeface="Arial"/>
                <a:ea typeface="Arial"/>
                <a:cs typeface="Arial"/>
                <a:sym typeface="Arial"/>
              </a:rPr>
              <a:t>Top performers are the usual stars...</a:t>
            </a:r>
          </a:p>
        </p:txBody>
      </p:sp>
      <p:cxnSp>
        <p:nvCxnSpPr>
          <p:cNvPr id="809" name="Shape 809"/>
          <p:cNvCxnSpPr/>
          <p:nvPr/>
        </p:nvCxnSpPr>
        <p:spPr>
          <a:xfrm>
            <a:off x="-7101" y="6823450"/>
            <a:ext cx="9155699" cy="17100"/>
          </a:xfrm>
          <a:prstGeom prst="straightConnector1">
            <a:avLst/>
          </a:prstGeom>
          <a:noFill/>
          <a:ln w="114300" cap="flat" cmpd="sng">
            <a:solidFill>
              <a:srgbClr val="BF352A"/>
            </a:solidFill>
            <a:prstDash val="solid"/>
            <a:round/>
            <a:headEnd type="none" w="med" len="med"/>
            <a:tailEnd type="none" w="med" len="med"/>
          </a:ln>
        </p:spPr>
      </p:cxnSp>
      <p:graphicFrame>
        <p:nvGraphicFramePr>
          <p:cNvPr id="810" name="Shape 810"/>
          <p:cNvGraphicFramePr/>
          <p:nvPr>
            <p:extLst>
              <p:ext uri="{D42A27DB-BD31-4B8C-83A1-F6EECF244321}">
                <p14:modId xmlns:p14="http://schemas.microsoft.com/office/powerpoint/2010/main" val="1856878662"/>
              </p:ext>
            </p:extLst>
          </p:nvPr>
        </p:nvGraphicFramePr>
        <p:xfrm>
          <a:off x="188288" y="1397000"/>
          <a:ext cx="8828975" cy="3469720"/>
        </p:xfrm>
        <a:graphic>
          <a:graphicData uri="http://schemas.openxmlformats.org/drawingml/2006/table">
            <a:tbl>
              <a:tblPr firstRow="1" bandRow="1">
                <a:noFill/>
                <a:tableStyleId>{57A160A0-6F15-4647-8246-A6B2C224AD13}</a:tableStyleId>
              </a:tblPr>
              <a:tblGrid>
                <a:gridCol w="5599275">
                  <a:extLst>
                    <a:ext uri="{9D8B030D-6E8A-4147-A177-3AD203B41FA5}">
                      <a16:colId xmlns:a16="http://schemas.microsoft.com/office/drawing/2014/main" val="20000"/>
                    </a:ext>
                  </a:extLst>
                </a:gridCol>
                <a:gridCol w="1433275">
                  <a:extLst>
                    <a:ext uri="{9D8B030D-6E8A-4147-A177-3AD203B41FA5}">
                      <a16:colId xmlns:a16="http://schemas.microsoft.com/office/drawing/2014/main" val="20001"/>
                    </a:ext>
                  </a:extLst>
                </a:gridCol>
                <a:gridCol w="1796425">
                  <a:extLst>
                    <a:ext uri="{9D8B030D-6E8A-4147-A177-3AD203B41FA5}">
                      <a16:colId xmlns:a16="http://schemas.microsoft.com/office/drawing/2014/main" val="20002"/>
                    </a:ext>
                  </a:extLst>
                </a:gridCol>
              </a:tblGrid>
              <a:tr h="370850">
                <a:tc>
                  <a:txBody>
                    <a:bodyPr/>
                    <a:lstStyle/>
                    <a:p>
                      <a:pPr marL="0" marR="0" lvl="0" indent="0" algn="l" rtl="0">
                        <a:lnSpc>
                          <a:spcPct val="100000"/>
                        </a:lnSpc>
                        <a:spcBef>
                          <a:spcPts val="0"/>
                        </a:spcBef>
                        <a:spcAft>
                          <a:spcPts val="0"/>
                        </a:spcAft>
                        <a:buClr>
                          <a:srgbClr val="666666"/>
                        </a:buClr>
                        <a:buSzPct val="25000"/>
                        <a:buFont typeface="Arial"/>
                        <a:buNone/>
                      </a:pPr>
                      <a:r>
                        <a:rPr lang="en-US" sz="2200" b="0" u="none" strike="noStrike" cap="none" dirty="0">
                          <a:solidFill>
                            <a:schemeClr val="tx1">
                              <a:lumMod val="75000"/>
                            </a:schemeClr>
                          </a:solidFill>
                        </a:rPr>
                        <a:t>Secondary</a:t>
                      </a:r>
                    </a:p>
                  </a:txBody>
                  <a:tcPr marL="91450" marR="91450" marT="45725" marB="45725">
                    <a:lnB w="9525" cap="flat" cmpd="sng">
                      <a:solidFill>
                        <a:srgbClr val="000000">
                          <a:alpha val="0"/>
                        </a:srgbClr>
                      </a:solidFill>
                      <a:prstDash val="solid"/>
                      <a:round/>
                      <a:headEnd type="none" w="med" len="med"/>
                      <a:tailEnd type="none" w="med" len="med"/>
                    </a:lnB>
                    <a:solidFill>
                      <a:schemeClr val="accent2"/>
                    </a:solidFill>
                  </a:tcPr>
                </a:tc>
                <a:tc>
                  <a:txBody>
                    <a:bodyPr/>
                    <a:lstStyle/>
                    <a:p>
                      <a:pPr marL="0" marR="0" lvl="0" indent="0" algn="ctr" rtl="0">
                        <a:lnSpc>
                          <a:spcPct val="100000"/>
                        </a:lnSpc>
                        <a:spcBef>
                          <a:spcPts val="0"/>
                        </a:spcBef>
                        <a:spcAft>
                          <a:spcPts val="0"/>
                        </a:spcAft>
                        <a:buClr>
                          <a:srgbClr val="666666"/>
                        </a:buClr>
                        <a:buSzPct val="25000"/>
                        <a:buFont typeface="Arial"/>
                        <a:buNone/>
                      </a:pPr>
                      <a:r>
                        <a:rPr lang="en-US" sz="2200" b="0" u="none" strike="noStrike" cap="none" dirty="0">
                          <a:solidFill>
                            <a:schemeClr val="tx1">
                              <a:lumMod val="75000"/>
                            </a:schemeClr>
                          </a:solidFill>
                        </a:rPr>
                        <a:t>No. of passers</a:t>
                      </a:r>
                    </a:p>
                  </a:txBody>
                  <a:tcPr marL="91450" marR="91450" marT="45725" marB="45725">
                    <a:lnB w="9525" cap="flat" cmpd="sng">
                      <a:solidFill>
                        <a:srgbClr val="000000">
                          <a:alpha val="0"/>
                        </a:srgbClr>
                      </a:solidFill>
                      <a:prstDash val="solid"/>
                      <a:round/>
                      <a:headEnd type="none" w="med" len="med"/>
                      <a:tailEnd type="none" w="med" len="med"/>
                    </a:lnB>
                    <a:solidFill>
                      <a:schemeClr val="accent2"/>
                    </a:solidFill>
                  </a:tcPr>
                </a:tc>
                <a:tc>
                  <a:txBody>
                    <a:bodyPr/>
                    <a:lstStyle/>
                    <a:p>
                      <a:pPr marL="0" marR="0" lvl="0" indent="0" algn="ctr" rtl="0">
                        <a:lnSpc>
                          <a:spcPct val="100000"/>
                        </a:lnSpc>
                        <a:spcBef>
                          <a:spcPts val="0"/>
                        </a:spcBef>
                        <a:spcAft>
                          <a:spcPts val="0"/>
                        </a:spcAft>
                        <a:buClr>
                          <a:srgbClr val="666666"/>
                        </a:buClr>
                        <a:buSzPct val="25000"/>
                        <a:buFont typeface="Arial"/>
                        <a:buNone/>
                      </a:pPr>
                      <a:r>
                        <a:rPr lang="en-US" sz="2200" b="0" u="none" strike="noStrike" cap="none" dirty="0">
                          <a:solidFill>
                            <a:schemeClr val="tx1">
                              <a:lumMod val="75000"/>
                            </a:schemeClr>
                          </a:solidFill>
                        </a:rPr>
                        <a:t>Passing </a:t>
                      </a:r>
                    </a:p>
                    <a:p>
                      <a:pPr marL="0" marR="0" lvl="0" indent="0" algn="ctr" rtl="0">
                        <a:lnSpc>
                          <a:spcPct val="100000"/>
                        </a:lnSpc>
                        <a:spcBef>
                          <a:spcPts val="0"/>
                        </a:spcBef>
                        <a:spcAft>
                          <a:spcPts val="0"/>
                        </a:spcAft>
                        <a:buClr>
                          <a:srgbClr val="666666"/>
                        </a:buClr>
                        <a:buSzPct val="25000"/>
                        <a:buFont typeface="Arial"/>
                        <a:buNone/>
                      </a:pPr>
                      <a:r>
                        <a:rPr lang="en-US" sz="2200" b="0" u="none" strike="noStrike" cap="none" dirty="0">
                          <a:solidFill>
                            <a:schemeClr val="tx1">
                              <a:lumMod val="75000"/>
                            </a:schemeClr>
                          </a:solidFill>
                        </a:rPr>
                        <a:t>rate</a:t>
                      </a:r>
                    </a:p>
                  </a:txBody>
                  <a:tcPr marL="91450" marR="91450" marT="45725" marB="45725">
                    <a:lnB w="9525" cap="flat" cmpd="sng">
                      <a:solidFill>
                        <a:srgbClr val="000000">
                          <a:alpha val="0"/>
                        </a:srgbClr>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370850">
                <a:tc>
                  <a:txBody>
                    <a:bodyPr/>
                    <a:lstStyle/>
                    <a:p>
                      <a:pPr marL="0" marR="0" lvl="0" indent="0" algn="l" rtl="0">
                        <a:lnSpc>
                          <a:spcPct val="100000"/>
                        </a:lnSpc>
                        <a:spcBef>
                          <a:spcPts val="0"/>
                        </a:spcBef>
                        <a:spcAft>
                          <a:spcPts val="0"/>
                        </a:spcAft>
                        <a:buClr>
                          <a:schemeClr val="dk1"/>
                        </a:buClr>
                        <a:buSzPct val="25000"/>
                        <a:buFont typeface="Arial"/>
                        <a:buNone/>
                      </a:pPr>
                      <a:r>
                        <a:rPr lang="en-US" sz="2200" b="0" i="0" u="none" strike="noStrike" cap="none">
                          <a:solidFill>
                            <a:schemeClr val="tx1">
                              <a:lumMod val="75000"/>
                            </a:schemeClr>
                          </a:solidFill>
                          <a:latin typeface="Arial"/>
                          <a:ea typeface="Arial"/>
                          <a:cs typeface="Arial"/>
                          <a:sym typeface="Arial"/>
                        </a:rPr>
                        <a:t>Philippine Normal University-Manila*</a:t>
                      </a:r>
                    </a:p>
                  </a:txBody>
                  <a:tcPr marL="0" marR="0" marT="0" marB="0" anchor="b">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chemeClr val="dk1"/>
                        </a:buClr>
                        <a:buSzPct val="25000"/>
                        <a:buFont typeface="Arial"/>
                        <a:buNone/>
                      </a:pPr>
                      <a:r>
                        <a:rPr lang="en-US" sz="2200" b="0" i="0" u="none" strike="noStrike" cap="none" dirty="0">
                          <a:solidFill>
                            <a:schemeClr val="tx1">
                              <a:lumMod val="75000"/>
                            </a:schemeClr>
                          </a:solidFill>
                          <a:latin typeface="Arial"/>
                          <a:ea typeface="Arial"/>
                          <a:cs typeface="Arial"/>
                          <a:sym typeface="Arial"/>
                        </a:rPr>
                        <a:t>5,788</a:t>
                      </a:r>
                    </a:p>
                  </a:txBody>
                  <a:tcPr marL="0" marR="0" marT="0" marB="0" anchor="b">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chemeClr val="dk1"/>
                        </a:buClr>
                        <a:buSzPct val="25000"/>
                        <a:buFont typeface="Arial"/>
                        <a:buNone/>
                      </a:pPr>
                      <a:r>
                        <a:rPr lang="en-US" sz="2200" b="0" i="0" u="none" strike="noStrike" cap="none" dirty="0">
                          <a:solidFill>
                            <a:schemeClr val="tx1">
                              <a:lumMod val="75000"/>
                            </a:schemeClr>
                          </a:solidFill>
                          <a:latin typeface="Arial"/>
                          <a:ea typeface="Arial"/>
                          <a:cs typeface="Arial"/>
                          <a:sym typeface="Arial"/>
                        </a:rPr>
                        <a:t>93.05</a:t>
                      </a:r>
                    </a:p>
                  </a:txBody>
                  <a:tcPr marL="0" marR="0" marT="0" marB="0" anchor="b">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extLst>
                  <a:ext uri="{0D108BD9-81ED-4DB2-BD59-A6C34878D82A}">
                    <a16:rowId xmlns:a16="http://schemas.microsoft.com/office/drawing/2014/main" val="10001"/>
                  </a:ext>
                </a:extLst>
              </a:tr>
              <a:tr h="370850">
                <a:tc>
                  <a:txBody>
                    <a:bodyPr/>
                    <a:lstStyle/>
                    <a:p>
                      <a:pPr marL="0" marR="0" lvl="0" indent="0" algn="l" rtl="0">
                        <a:lnSpc>
                          <a:spcPct val="100000"/>
                        </a:lnSpc>
                        <a:spcBef>
                          <a:spcPts val="0"/>
                        </a:spcBef>
                        <a:spcAft>
                          <a:spcPts val="0"/>
                        </a:spcAft>
                        <a:buClr>
                          <a:schemeClr val="dk1"/>
                        </a:buClr>
                        <a:buSzPct val="25000"/>
                        <a:buFont typeface="Arial"/>
                        <a:buNone/>
                      </a:pPr>
                      <a:r>
                        <a:rPr lang="en-US" sz="2200" b="0" i="0" u="none" strike="noStrike" cap="none">
                          <a:solidFill>
                            <a:schemeClr val="tx1">
                              <a:lumMod val="75000"/>
                            </a:schemeClr>
                          </a:solidFill>
                          <a:latin typeface="Arial"/>
                          <a:ea typeface="Arial"/>
                          <a:cs typeface="Arial"/>
                          <a:sym typeface="Arial"/>
                        </a:rPr>
                        <a:t>University of Santo Tomas</a:t>
                      </a:r>
                    </a:p>
                  </a:txBody>
                  <a:tcPr marL="0" marR="0" marT="0" marB="0" anchor="b">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12700" cap="flat" cmpd="sng">
                      <a:solidFill>
                        <a:srgbClr val="28578C"/>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chemeClr val="dk1"/>
                        </a:buClr>
                        <a:buSzPct val="25000"/>
                        <a:buFont typeface="Arial"/>
                        <a:buNone/>
                      </a:pPr>
                      <a:r>
                        <a:rPr lang="en-US" sz="2200" b="0" i="0" u="none" strike="noStrike" cap="none" dirty="0">
                          <a:solidFill>
                            <a:schemeClr val="tx1">
                              <a:lumMod val="75000"/>
                            </a:schemeClr>
                          </a:solidFill>
                          <a:latin typeface="Arial"/>
                          <a:ea typeface="Arial"/>
                          <a:cs typeface="Arial"/>
                          <a:sym typeface="Arial"/>
                        </a:rPr>
                        <a:t>1,569</a:t>
                      </a:r>
                    </a:p>
                  </a:txBody>
                  <a:tcPr marL="0" marR="0" marT="0" marB="0" anchor="b">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12700" cap="flat" cmpd="sng">
                      <a:solidFill>
                        <a:srgbClr val="28578C"/>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chemeClr val="dk1"/>
                        </a:buClr>
                        <a:buSzPct val="25000"/>
                        <a:buFont typeface="Arial"/>
                        <a:buNone/>
                      </a:pPr>
                      <a:r>
                        <a:rPr lang="en-US" sz="2200" b="0" i="0" u="none" strike="noStrike" cap="none" dirty="0">
                          <a:solidFill>
                            <a:schemeClr val="tx1">
                              <a:lumMod val="75000"/>
                            </a:schemeClr>
                          </a:solidFill>
                          <a:latin typeface="Arial"/>
                          <a:ea typeface="Arial"/>
                          <a:cs typeface="Arial"/>
                          <a:sym typeface="Arial"/>
                        </a:rPr>
                        <a:t>91.75</a:t>
                      </a:r>
                    </a:p>
                  </a:txBody>
                  <a:tcPr marL="0" marR="0" marT="0" marB="0" anchor="b">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12700" cap="flat" cmpd="sng">
                      <a:solidFill>
                        <a:srgbClr val="28578C"/>
                      </a:solidFill>
                      <a:prstDash val="solid"/>
                      <a:round/>
                      <a:headEnd type="none" w="med" len="med"/>
                      <a:tailEnd type="none" w="med" len="med"/>
                    </a:lnB>
                  </a:tcPr>
                </a:tc>
                <a:extLst>
                  <a:ext uri="{0D108BD9-81ED-4DB2-BD59-A6C34878D82A}">
                    <a16:rowId xmlns:a16="http://schemas.microsoft.com/office/drawing/2014/main" val="10002"/>
                  </a:ext>
                </a:extLst>
              </a:tr>
              <a:tr h="370850">
                <a:tc>
                  <a:txBody>
                    <a:bodyPr/>
                    <a:lstStyle/>
                    <a:p>
                      <a:pPr marL="0" marR="0" lvl="0" indent="0" algn="l" rtl="0">
                        <a:lnSpc>
                          <a:spcPct val="100000"/>
                        </a:lnSpc>
                        <a:spcBef>
                          <a:spcPts val="0"/>
                        </a:spcBef>
                        <a:spcAft>
                          <a:spcPts val="0"/>
                        </a:spcAft>
                        <a:buClr>
                          <a:schemeClr val="dk1"/>
                        </a:buClr>
                        <a:buSzPct val="25000"/>
                        <a:buFont typeface="Arial"/>
                        <a:buNone/>
                      </a:pPr>
                      <a:r>
                        <a:rPr lang="en-US" sz="2200" b="0" i="0" u="none" strike="noStrike" cap="none" dirty="0">
                          <a:solidFill>
                            <a:schemeClr val="tx1">
                              <a:lumMod val="75000"/>
                            </a:schemeClr>
                          </a:solidFill>
                          <a:latin typeface="Arial"/>
                          <a:ea typeface="Arial"/>
                          <a:cs typeface="Arial"/>
                          <a:sym typeface="Arial"/>
                        </a:rPr>
                        <a:t>University of the Philippines-</a:t>
                      </a:r>
                      <a:r>
                        <a:rPr lang="en-US" sz="2200" b="0" i="0" u="none" strike="noStrike" cap="none" dirty="0" err="1">
                          <a:solidFill>
                            <a:schemeClr val="tx1">
                              <a:lumMod val="75000"/>
                            </a:schemeClr>
                          </a:solidFill>
                          <a:latin typeface="Arial"/>
                          <a:ea typeface="Arial"/>
                          <a:cs typeface="Arial"/>
                          <a:sym typeface="Arial"/>
                        </a:rPr>
                        <a:t>Diliman</a:t>
                      </a:r>
                      <a:r>
                        <a:rPr lang="en-US" sz="2200" b="0" i="0" u="none" strike="noStrike" cap="none" dirty="0">
                          <a:solidFill>
                            <a:schemeClr val="tx1">
                              <a:lumMod val="75000"/>
                            </a:schemeClr>
                          </a:solidFill>
                          <a:latin typeface="Arial"/>
                          <a:ea typeface="Arial"/>
                          <a:cs typeface="Arial"/>
                          <a:sym typeface="Arial"/>
                        </a:rPr>
                        <a:t>*</a:t>
                      </a:r>
                    </a:p>
                  </a:txBody>
                  <a:tcPr marL="0" marR="0" marT="0" marB="0" anchor="b">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12700" cap="flat" cmpd="sng">
                      <a:solidFill>
                        <a:srgbClr val="28578C"/>
                      </a:solidFill>
                      <a:prstDash val="solid"/>
                      <a:round/>
                      <a:headEnd type="none" w="med" len="med"/>
                      <a:tailEnd type="none" w="med" len="med"/>
                    </a:lnT>
                    <a:lnB w="12700" cap="flat" cmpd="sng">
                      <a:solidFill>
                        <a:srgbClr val="28578C"/>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chemeClr val="dk1"/>
                        </a:buClr>
                        <a:buSzPct val="25000"/>
                        <a:buFont typeface="Arial"/>
                        <a:buNone/>
                      </a:pPr>
                      <a:r>
                        <a:rPr lang="en-US" sz="2200" b="0" i="0" u="none" strike="noStrike" cap="none" dirty="0">
                          <a:solidFill>
                            <a:schemeClr val="tx1">
                              <a:lumMod val="75000"/>
                            </a:schemeClr>
                          </a:solidFill>
                          <a:latin typeface="Arial"/>
                          <a:ea typeface="Arial"/>
                          <a:cs typeface="Arial"/>
                          <a:sym typeface="Arial"/>
                        </a:rPr>
                        <a:t>1,100</a:t>
                      </a:r>
                    </a:p>
                  </a:txBody>
                  <a:tcPr marL="0" marR="0" marT="0" marB="0" anchor="b">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12700" cap="flat" cmpd="sng">
                      <a:solidFill>
                        <a:srgbClr val="28578C"/>
                      </a:solidFill>
                      <a:prstDash val="solid"/>
                      <a:round/>
                      <a:headEnd type="none" w="med" len="med"/>
                      <a:tailEnd type="none" w="med" len="med"/>
                    </a:lnT>
                    <a:lnB w="12700" cap="flat" cmpd="sng">
                      <a:solidFill>
                        <a:srgbClr val="28578C"/>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chemeClr val="dk1"/>
                        </a:buClr>
                        <a:buSzPct val="25000"/>
                        <a:buFont typeface="Arial"/>
                        <a:buNone/>
                      </a:pPr>
                      <a:r>
                        <a:rPr lang="en-US" sz="2200" b="0" i="0" u="none" strike="noStrike" cap="none" dirty="0">
                          <a:solidFill>
                            <a:schemeClr val="tx1">
                              <a:lumMod val="75000"/>
                            </a:schemeClr>
                          </a:solidFill>
                          <a:latin typeface="Arial"/>
                          <a:ea typeface="Arial"/>
                          <a:cs typeface="Arial"/>
                          <a:sym typeface="Arial"/>
                        </a:rPr>
                        <a:t>96.24</a:t>
                      </a:r>
                    </a:p>
                  </a:txBody>
                  <a:tcPr marL="0" marR="0" marT="0" marB="0" anchor="b">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12700" cap="flat" cmpd="sng">
                      <a:solidFill>
                        <a:srgbClr val="28578C"/>
                      </a:solidFill>
                      <a:prstDash val="solid"/>
                      <a:round/>
                      <a:headEnd type="none" w="med" len="med"/>
                      <a:tailEnd type="none" w="med" len="med"/>
                    </a:lnT>
                    <a:lnB w="12700" cap="flat" cmpd="sng">
                      <a:solidFill>
                        <a:srgbClr val="28578C"/>
                      </a:solidFill>
                      <a:prstDash val="solid"/>
                      <a:round/>
                      <a:headEnd type="none" w="med" len="med"/>
                      <a:tailEnd type="none" w="med" len="med"/>
                    </a:lnB>
                  </a:tcPr>
                </a:tc>
                <a:extLst>
                  <a:ext uri="{0D108BD9-81ED-4DB2-BD59-A6C34878D82A}">
                    <a16:rowId xmlns:a16="http://schemas.microsoft.com/office/drawing/2014/main" val="10003"/>
                  </a:ext>
                </a:extLst>
              </a:tr>
              <a:tr h="370850">
                <a:tc>
                  <a:txBody>
                    <a:bodyPr/>
                    <a:lstStyle/>
                    <a:p>
                      <a:pPr marL="0" marR="0" lvl="0" indent="0" algn="l" rtl="0">
                        <a:lnSpc>
                          <a:spcPct val="100000"/>
                        </a:lnSpc>
                        <a:spcBef>
                          <a:spcPts val="0"/>
                        </a:spcBef>
                        <a:spcAft>
                          <a:spcPts val="0"/>
                        </a:spcAft>
                        <a:buClr>
                          <a:schemeClr val="dk1"/>
                        </a:buClr>
                        <a:buSzPct val="25000"/>
                        <a:buFont typeface="Arial"/>
                        <a:buNone/>
                      </a:pPr>
                      <a:r>
                        <a:rPr lang="en-US" sz="2200" b="0" i="0" u="none" strike="noStrike" cap="none" dirty="0">
                          <a:solidFill>
                            <a:schemeClr val="tx1">
                              <a:lumMod val="75000"/>
                            </a:schemeClr>
                          </a:solidFill>
                          <a:latin typeface="Arial"/>
                          <a:ea typeface="Arial"/>
                          <a:cs typeface="Arial"/>
                          <a:sym typeface="Arial"/>
                        </a:rPr>
                        <a:t>University of the Philippines-Los </a:t>
                      </a:r>
                      <a:r>
                        <a:rPr lang="en-US" sz="2200" b="0" i="0" u="none" strike="noStrike" cap="none" dirty="0" err="1">
                          <a:solidFill>
                            <a:schemeClr val="tx1">
                              <a:lumMod val="75000"/>
                            </a:schemeClr>
                          </a:solidFill>
                          <a:latin typeface="Arial"/>
                          <a:ea typeface="Arial"/>
                          <a:cs typeface="Arial"/>
                          <a:sym typeface="Arial"/>
                        </a:rPr>
                        <a:t>Baños</a:t>
                      </a:r>
                      <a:r>
                        <a:rPr lang="en-US" sz="2200" b="0" i="0" u="none" strike="noStrike" cap="none" dirty="0">
                          <a:solidFill>
                            <a:schemeClr val="tx1">
                              <a:lumMod val="75000"/>
                            </a:schemeClr>
                          </a:solidFill>
                          <a:latin typeface="Arial"/>
                          <a:ea typeface="Arial"/>
                          <a:cs typeface="Arial"/>
                          <a:sym typeface="Arial"/>
                        </a:rPr>
                        <a:t>*</a:t>
                      </a:r>
                    </a:p>
                  </a:txBody>
                  <a:tcPr marL="0" marR="0" marT="0" marB="0" anchor="b">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12700" cap="flat" cmpd="sng">
                      <a:solidFill>
                        <a:srgbClr val="28578C"/>
                      </a:solidFill>
                      <a:prstDash val="solid"/>
                      <a:round/>
                      <a:headEnd type="none" w="med" len="med"/>
                      <a:tailEnd type="none" w="med" len="med"/>
                    </a:lnT>
                    <a:lnB w="9525" cap="flat" cmpd="sng" algn="ctr">
                      <a:solidFill>
                        <a:srgbClr val="000000">
                          <a:alpha val="0"/>
                        </a:srgbClr>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chemeClr val="dk1"/>
                        </a:buClr>
                        <a:buSzPct val="25000"/>
                        <a:buFont typeface="Arial"/>
                        <a:buNone/>
                      </a:pPr>
                      <a:r>
                        <a:rPr lang="en-US" sz="2200" b="0" i="0" u="none" strike="noStrike" cap="none" dirty="0">
                          <a:solidFill>
                            <a:schemeClr val="tx1">
                              <a:lumMod val="75000"/>
                            </a:schemeClr>
                          </a:solidFill>
                          <a:latin typeface="Arial"/>
                          <a:ea typeface="Arial"/>
                          <a:cs typeface="Arial"/>
                          <a:sym typeface="Arial"/>
                        </a:rPr>
                        <a:t>573</a:t>
                      </a:r>
                    </a:p>
                  </a:txBody>
                  <a:tcPr marL="0" marR="0" marT="0" marB="0" anchor="b">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12700" cap="flat" cmpd="sng">
                      <a:solidFill>
                        <a:srgbClr val="28578C"/>
                      </a:solidFill>
                      <a:prstDash val="solid"/>
                      <a:round/>
                      <a:headEnd type="none" w="med" len="med"/>
                      <a:tailEnd type="none" w="med" len="med"/>
                    </a:lnT>
                    <a:lnB w="9525" cap="flat" cmpd="sng" algn="ctr">
                      <a:solidFill>
                        <a:srgbClr val="000000">
                          <a:alpha val="0"/>
                        </a:srgbClr>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chemeClr val="dk1"/>
                        </a:buClr>
                        <a:buSzPct val="25000"/>
                        <a:buFont typeface="Arial"/>
                        <a:buNone/>
                      </a:pPr>
                      <a:r>
                        <a:rPr lang="en-US" sz="2200" b="0" i="0" u="none" strike="noStrike" cap="none" dirty="0">
                          <a:solidFill>
                            <a:schemeClr val="tx1">
                              <a:lumMod val="75000"/>
                            </a:schemeClr>
                          </a:solidFill>
                          <a:latin typeface="Arial"/>
                          <a:ea typeface="Arial"/>
                          <a:cs typeface="Arial"/>
                          <a:sym typeface="Arial"/>
                        </a:rPr>
                        <a:t>99.31</a:t>
                      </a:r>
                    </a:p>
                  </a:txBody>
                  <a:tcPr marL="0" marR="0" marT="0" marB="0" anchor="b">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12700" cap="flat" cmpd="sng">
                      <a:solidFill>
                        <a:srgbClr val="28578C"/>
                      </a:solidFill>
                      <a:prstDash val="solid"/>
                      <a:round/>
                      <a:headEnd type="none" w="med" len="med"/>
                      <a:tailEnd type="none" w="med" len="med"/>
                    </a:lnT>
                    <a:lnB w="9525" cap="flat" cmpd="sng" algn="ctr">
                      <a:solidFill>
                        <a:srgbClr val="000000">
                          <a:alpha val="0"/>
                        </a:srgbClr>
                      </a:solidFill>
                      <a:prstDash val="solid"/>
                      <a:round/>
                      <a:headEnd type="none" w="med" len="med"/>
                      <a:tailEnd type="none" w="med" len="med"/>
                    </a:lnB>
                  </a:tcPr>
                </a:tc>
                <a:extLst>
                  <a:ext uri="{0D108BD9-81ED-4DB2-BD59-A6C34878D82A}">
                    <a16:rowId xmlns:a16="http://schemas.microsoft.com/office/drawing/2014/main" val="10004"/>
                  </a:ext>
                </a:extLst>
              </a:tr>
              <a:tr h="370850">
                <a:tc>
                  <a:txBody>
                    <a:bodyPr/>
                    <a:lstStyle/>
                    <a:p>
                      <a:pPr marL="0" marR="0" lvl="0" indent="0" algn="l" rtl="0">
                        <a:lnSpc>
                          <a:spcPct val="100000"/>
                        </a:lnSpc>
                        <a:spcBef>
                          <a:spcPts val="0"/>
                        </a:spcBef>
                        <a:spcAft>
                          <a:spcPts val="0"/>
                        </a:spcAft>
                        <a:buClr>
                          <a:schemeClr val="dk1"/>
                        </a:buClr>
                        <a:buSzPct val="25000"/>
                        <a:buFont typeface="Arial"/>
                        <a:buNone/>
                      </a:pPr>
                      <a:r>
                        <a:rPr lang="en-US" sz="2200" b="0" i="0" u="none" strike="noStrike" cap="none" dirty="0">
                          <a:solidFill>
                            <a:schemeClr val="tx1">
                              <a:lumMod val="75000"/>
                            </a:schemeClr>
                          </a:solidFill>
                          <a:latin typeface="Arial"/>
                          <a:ea typeface="Arial"/>
                          <a:cs typeface="Arial"/>
                          <a:sym typeface="Arial"/>
                        </a:rPr>
                        <a:t>De La Salle University-Manila</a:t>
                      </a:r>
                    </a:p>
                  </a:txBody>
                  <a:tcPr marL="0" marR="0" marT="0" marB="0" anchor="b">
                    <a:lnL w="9525" cap="flat" cmpd="sng">
                      <a:solidFill>
                        <a:srgbClr val="000000">
                          <a:alpha val="0"/>
                        </a:srgbClr>
                      </a:solidFill>
                      <a:prstDash val="solid"/>
                      <a:round/>
                      <a:headEnd type="none" w="med" len="med"/>
                      <a:tailEnd type="none" w="med" len="med"/>
                    </a:lnL>
                    <a:lnR w="9525" cap="flat" cmpd="sng" algn="ctr">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12700" cap="flat" cmpd="sng">
                      <a:solidFill>
                        <a:srgbClr val="28578C"/>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chemeClr val="dk1"/>
                        </a:buClr>
                        <a:buSzPct val="25000"/>
                        <a:buFont typeface="Arial"/>
                        <a:buNone/>
                      </a:pPr>
                      <a:r>
                        <a:rPr lang="en-US" sz="2200" b="0" i="0" u="none" strike="noStrike" cap="none" dirty="0">
                          <a:solidFill>
                            <a:schemeClr val="tx1">
                              <a:lumMod val="75000"/>
                            </a:schemeClr>
                          </a:solidFill>
                          <a:latin typeface="Arial"/>
                          <a:ea typeface="Arial"/>
                          <a:cs typeface="Arial"/>
                          <a:sym typeface="Arial"/>
                        </a:rPr>
                        <a:t>394</a:t>
                      </a:r>
                    </a:p>
                  </a:txBody>
                  <a:tcPr marL="0" marR="0" marT="0" marB="0" anchor="b">
                    <a:lnL w="9525" cap="flat" cmpd="sng" algn="ctr">
                      <a:solidFill>
                        <a:srgbClr val="000000">
                          <a:alpha val="0"/>
                        </a:srgbClr>
                      </a:solidFill>
                      <a:prstDash val="solid"/>
                      <a:round/>
                      <a:headEnd type="none" w="med" len="med"/>
                      <a:tailEnd type="none" w="med" len="med"/>
                    </a:lnL>
                    <a:lnR w="9525" cap="flat" cmpd="sng" algn="ctr">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12700" cap="flat" cmpd="sng">
                      <a:solidFill>
                        <a:srgbClr val="28578C"/>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chemeClr val="dk1"/>
                        </a:buClr>
                        <a:buSzPct val="25000"/>
                        <a:buFont typeface="Arial"/>
                        <a:buNone/>
                      </a:pPr>
                      <a:r>
                        <a:rPr lang="en-US" sz="2200" b="0" i="0" u="none" strike="noStrike" cap="none" dirty="0">
                          <a:solidFill>
                            <a:schemeClr val="tx1">
                              <a:lumMod val="75000"/>
                            </a:schemeClr>
                          </a:solidFill>
                          <a:latin typeface="Arial"/>
                          <a:ea typeface="Arial"/>
                          <a:cs typeface="Arial"/>
                          <a:sym typeface="Arial"/>
                        </a:rPr>
                        <a:t>98.75</a:t>
                      </a:r>
                    </a:p>
                  </a:txBody>
                  <a:tcPr marL="0" marR="0" marT="0" marB="0" anchor="b">
                    <a:lnL w="9525" cap="flat" cmpd="sng" algn="ctr">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12700" cap="flat" cmpd="sng">
                      <a:solidFill>
                        <a:srgbClr val="28578C"/>
                      </a:solidFill>
                      <a:prstDash val="solid"/>
                      <a:round/>
                      <a:headEnd type="none" w="med" len="med"/>
                      <a:tailEnd type="none" w="med" len="med"/>
                    </a:lnB>
                  </a:tcPr>
                </a:tc>
                <a:extLst>
                  <a:ext uri="{0D108BD9-81ED-4DB2-BD59-A6C34878D82A}">
                    <a16:rowId xmlns:a16="http://schemas.microsoft.com/office/drawing/2014/main" val="10005"/>
                  </a:ext>
                </a:extLst>
              </a:tr>
              <a:tr h="370850">
                <a:tc>
                  <a:txBody>
                    <a:bodyPr/>
                    <a:lstStyle/>
                    <a:p>
                      <a:pPr marL="0" marR="0" lvl="0" indent="0" algn="l" rtl="0">
                        <a:lnSpc>
                          <a:spcPct val="100000"/>
                        </a:lnSpc>
                        <a:spcBef>
                          <a:spcPts val="0"/>
                        </a:spcBef>
                        <a:spcAft>
                          <a:spcPts val="0"/>
                        </a:spcAft>
                        <a:buClr>
                          <a:srgbClr val="000000"/>
                        </a:buClr>
                        <a:buSzPct val="25000"/>
                        <a:buFont typeface="Arial"/>
                        <a:buNone/>
                      </a:pPr>
                      <a:r>
                        <a:rPr lang="en-US" sz="1600" b="0" i="1" u="none" strike="noStrike" cap="none" dirty="0">
                          <a:solidFill>
                            <a:schemeClr val="tx1">
                              <a:lumMod val="75000"/>
                            </a:schemeClr>
                          </a:solidFill>
                        </a:rPr>
                        <a:t>*Government-funded schools.</a:t>
                      </a:r>
                    </a:p>
                  </a:txBody>
                  <a:tcPr marL="91450" marR="91450" marT="45725" marB="45725">
                    <a:lnT w="12700" cap="flat" cmpd="sng" algn="ctr">
                      <a:solidFill>
                        <a:srgbClr val="28578C"/>
                      </a:solidFill>
                      <a:prstDash val="solid"/>
                      <a:round/>
                      <a:headEnd type="none" w="med" len="med"/>
                      <a:tailEnd type="none" w="med" len="med"/>
                    </a:lnT>
                  </a:tcPr>
                </a:tc>
                <a:tc>
                  <a:txBody>
                    <a:bodyPr/>
                    <a:lstStyle/>
                    <a:p>
                      <a:pPr marL="0" marR="0" lvl="0" indent="0" algn="l" rtl="0">
                        <a:lnSpc>
                          <a:spcPct val="100000"/>
                        </a:lnSpc>
                        <a:spcBef>
                          <a:spcPts val="0"/>
                        </a:spcBef>
                        <a:spcAft>
                          <a:spcPts val="0"/>
                        </a:spcAft>
                        <a:buClr>
                          <a:srgbClr val="000000"/>
                        </a:buClr>
                        <a:buSzPct val="25000"/>
                        <a:buFont typeface="Arial"/>
                        <a:buNone/>
                      </a:pPr>
                      <a:endParaRPr sz="2200" b="0" u="none" strike="noStrike" cap="none">
                        <a:solidFill>
                          <a:schemeClr val="tx1">
                            <a:lumMod val="75000"/>
                          </a:schemeClr>
                        </a:solidFill>
                      </a:endParaRPr>
                    </a:p>
                  </a:txBody>
                  <a:tcPr marL="91450" marR="91450" marT="45725" marB="45725">
                    <a:lnT w="12700" cap="flat" cmpd="sng" algn="ctr">
                      <a:solidFill>
                        <a:srgbClr val="28578C"/>
                      </a:solidFill>
                      <a:prstDash val="solid"/>
                      <a:round/>
                      <a:headEnd type="none" w="med" len="med"/>
                      <a:tailEnd type="none" w="med" len="med"/>
                    </a:lnT>
                  </a:tcPr>
                </a:tc>
                <a:tc>
                  <a:txBody>
                    <a:bodyPr/>
                    <a:lstStyle/>
                    <a:p>
                      <a:pPr marL="0" marR="0" lvl="0" indent="0" algn="l" rtl="0">
                        <a:lnSpc>
                          <a:spcPct val="100000"/>
                        </a:lnSpc>
                        <a:spcBef>
                          <a:spcPts val="0"/>
                        </a:spcBef>
                        <a:spcAft>
                          <a:spcPts val="0"/>
                        </a:spcAft>
                        <a:buClr>
                          <a:srgbClr val="000000"/>
                        </a:buClr>
                        <a:buSzPct val="25000"/>
                        <a:buFont typeface="Arial"/>
                        <a:buNone/>
                      </a:pPr>
                      <a:endParaRPr sz="2200" b="0" u="none" strike="noStrike" cap="none">
                        <a:solidFill>
                          <a:schemeClr val="tx1">
                            <a:lumMod val="75000"/>
                          </a:schemeClr>
                        </a:solidFill>
                      </a:endParaRPr>
                    </a:p>
                  </a:txBody>
                  <a:tcPr marL="91450" marR="91450" marT="45725" marB="45725">
                    <a:lnT w="12700" cap="flat" cmpd="sng" algn="ctr">
                      <a:solidFill>
                        <a:srgbClr val="28578C"/>
                      </a:solidFill>
                      <a:prstDash val="solid"/>
                      <a:round/>
                      <a:headEnd type="none" w="med" len="med"/>
                      <a:tailEnd type="none" w="med" len="med"/>
                    </a:lnT>
                  </a:tcPr>
                </a:tc>
                <a:extLst>
                  <a:ext uri="{0D108BD9-81ED-4DB2-BD59-A6C34878D82A}">
                    <a16:rowId xmlns:a16="http://schemas.microsoft.com/office/drawing/2014/main" val="10006"/>
                  </a:ext>
                </a:extLst>
              </a:tr>
              <a:tr h="370850">
                <a:tc>
                  <a:txBody>
                    <a:bodyPr/>
                    <a:lstStyle/>
                    <a:p>
                      <a:pPr marL="0" marR="0" lvl="0" indent="0" algn="l" rtl="0">
                        <a:lnSpc>
                          <a:spcPct val="100000"/>
                        </a:lnSpc>
                        <a:spcBef>
                          <a:spcPts val="0"/>
                        </a:spcBef>
                        <a:spcAft>
                          <a:spcPts val="0"/>
                        </a:spcAft>
                        <a:buClr>
                          <a:srgbClr val="000000"/>
                        </a:buClr>
                        <a:buSzPct val="25000"/>
                        <a:buFont typeface="Arial"/>
                        <a:buNone/>
                      </a:pPr>
                      <a:endParaRPr sz="2200" b="0" u="none" strike="noStrike" cap="none">
                        <a:solidFill>
                          <a:schemeClr val="tx1">
                            <a:lumMod val="75000"/>
                          </a:schemeClr>
                        </a:solidFill>
                      </a:endParaRPr>
                    </a:p>
                  </a:txBody>
                  <a:tcPr marL="91450" marR="91450" marT="45725" marB="45725"/>
                </a:tc>
                <a:tc>
                  <a:txBody>
                    <a:bodyPr/>
                    <a:lstStyle/>
                    <a:p>
                      <a:pPr marL="0" marR="0" lvl="0" indent="0" algn="l" rtl="0">
                        <a:lnSpc>
                          <a:spcPct val="100000"/>
                        </a:lnSpc>
                        <a:spcBef>
                          <a:spcPts val="0"/>
                        </a:spcBef>
                        <a:spcAft>
                          <a:spcPts val="0"/>
                        </a:spcAft>
                        <a:buClr>
                          <a:srgbClr val="000000"/>
                        </a:buClr>
                        <a:buSzPct val="25000"/>
                        <a:buFont typeface="Arial"/>
                        <a:buNone/>
                      </a:pPr>
                      <a:endParaRPr sz="2200" b="0" u="none" strike="noStrike" cap="none">
                        <a:solidFill>
                          <a:schemeClr val="tx1">
                            <a:lumMod val="75000"/>
                          </a:schemeClr>
                        </a:solidFill>
                      </a:endParaRPr>
                    </a:p>
                  </a:txBody>
                  <a:tcPr marL="91450" marR="91450" marT="45725" marB="45725"/>
                </a:tc>
                <a:tc>
                  <a:txBody>
                    <a:bodyPr/>
                    <a:lstStyle/>
                    <a:p>
                      <a:pPr marL="0" marR="0" lvl="0" indent="0" algn="l" rtl="0">
                        <a:lnSpc>
                          <a:spcPct val="100000"/>
                        </a:lnSpc>
                        <a:spcBef>
                          <a:spcPts val="0"/>
                        </a:spcBef>
                        <a:spcAft>
                          <a:spcPts val="0"/>
                        </a:spcAft>
                        <a:buClr>
                          <a:srgbClr val="000000"/>
                        </a:buClr>
                        <a:buSzPct val="25000"/>
                        <a:buFont typeface="Arial"/>
                        <a:buNone/>
                      </a:pPr>
                      <a:endParaRPr sz="2200" b="0" u="none" strike="noStrike" cap="none" dirty="0">
                        <a:solidFill>
                          <a:schemeClr val="tx1">
                            <a:lumMod val="75000"/>
                          </a:schemeClr>
                        </a:solidFill>
                      </a:endParaRPr>
                    </a:p>
                  </a:txBody>
                  <a:tcPr marL="91450" marR="91450" marT="45725" marB="45725"/>
                </a:tc>
                <a:extLst>
                  <a:ext uri="{0D108BD9-81ED-4DB2-BD59-A6C34878D82A}">
                    <a16:rowId xmlns:a16="http://schemas.microsoft.com/office/drawing/2014/main" val="10007"/>
                  </a:ext>
                </a:extLst>
              </a:tr>
            </a:tbl>
          </a:graphicData>
        </a:graphic>
      </p:graphicFrame>
      <p:sp>
        <p:nvSpPr>
          <p:cNvPr id="5" name="Shape 513"/>
          <p:cNvSpPr txBox="1"/>
          <p:nvPr/>
        </p:nvSpPr>
        <p:spPr>
          <a:xfrm>
            <a:off x="5665498" y="6482403"/>
            <a:ext cx="3507078" cy="313800"/>
          </a:xfrm>
          <a:prstGeom prst="rect">
            <a:avLst/>
          </a:prstGeom>
          <a:noFill/>
          <a:ln>
            <a:noFill/>
          </a:ln>
        </p:spPr>
        <p:txBody>
          <a:bodyPr lIns="91425" tIns="91425" rIns="91425" bIns="91425" anchor="t" anchorCtr="0">
            <a:noAutofit/>
          </a:bodyPr>
          <a:lstStyle/>
          <a:p>
            <a:pPr algn="r"/>
            <a:r>
              <a:rPr lang="en-US" sz="900" i="1" dirty="0">
                <a:solidFill>
                  <a:srgbClr val="999999"/>
                </a:solidFill>
              </a:rPr>
              <a:t>PRC 2009-2017, PBEd 2017</a:t>
            </a:r>
          </a:p>
        </p:txBody>
      </p:sp>
    </p:spTree>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Shape 583"/>
        <p:cNvGrpSpPr/>
        <p:nvPr/>
      </p:nvGrpSpPr>
      <p:grpSpPr>
        <a:xfrm>
          <a:off x="0" y="0"/>
          <a:ext cx="0" cy="0"/>
          <a:chOff x="0" y="0"/>
          <a:chExt cx="0" cy="0"/>
        </a:xfrm>
      </p:grpSpPr>
      <p:graphicFrame>
        <p:nvGraphicFramePr>
          <p:cNvPr id="11" name="Chart 10"/>
          <p:cNvGraphicFramePr>
            <a:graphicFrameLocks/>
          </p:cNvGraphicFramePr>
          <p:nvPr>
            <p:extLst>
              <p:ext uri="{D42A27DB-BD31-4B8C-83A1-F6EECF244321}">
                <p14:modId xmlns:p14="http://schemas.microsoft.com/office/powerpoint/2010/main" val="2509710552"/>
              </p:ext>
            </p:extLst>
          </p:nvPr>
        </p:nvGraphicFramePr>
        <p:xfrm>
          <a:off x="33801" y="1167717"/>
          <a:ext cx="8983474" cy="5621865"/>
        </p:xfrm>
        <a:graphic>
          <a:graphicData uri="http://schemas.openxmlformats.org/drawingml/2006/chart">
            <c:chart xmlns:c="http://schemas.openxmlformats.org/drawingml/2006/chart" xmlns:r="http://schemas.openxmlformats.org/officeDocument/2006/relationships" r:id="rId3"/>
          </a:graphicData>
        </a:graphic>
      </p:graphicFrame>
      <p:sp>
        <p:nvSpPr>
          <p:cNvPr id="584" name="Shape 584"/>
          <p:cNvSpPr txBox="1"/>
          <p:nvPr/>
        </p:nvSpPr>
        <p:spPr>
          <a:xfrm>
            <a:off x="224575" y="197125"/>
            <a:ext cx="8792700" cy="1413600"/>
          </a:xfrm>
          <a:prstGeom prst="rect">
            <a:avLst/>
          </a:prstGeom>
          <a:noFill/>
          <a:ln>
            <a:noFill/>
          </a:ln>
        </p:spPr>
        <p:txBody>
          <a:bodyPr lIns="91425" tIns="45700" rIns="91425" bIns="45700" anchor="t" anchorCtr="0">
            <a:noAutofit/>
          </a:bodyPr>
          <a:lstStyle/>
          <a:p>
            <a:pPr lvl="0">
              <a:buClr>
                <a:schemeClr val="lt1"/>
              </a:buClr>
              <a:buSzPct val="25000"/>
            </a:pPr>
            <a:r>
              <a:rPr lang="en-US" sz="3000" dirty="0">
                <a:solidFill>
                  <a:schemeClr val="accent6"/>
                </a:solidFill>
              </a:rPr>
              <a:t>Top performers are the usual stars...</a:t>
            </a:r>
          </a:p>
        </p:txBody>
      </p:sp>
      <p:cxnSp>
        <p:nvCxnSpPr>
          <p:cNvPr id="585" name="Shape 585"/>
          <p:cNvCxnSpPr/>
          <p:nvPr/>
        </p:nvCxnSpPr>
        <p:spPr>
          <a:xfrm>
            <a:off x="-7101" y="6823450"/>
            <a:ext cx="9155700" cy="17100"/>
          </a:xfrm>
          <a:prstGeom prst="straightConnector1">
            <a:avLst/>
          </a:prstGeom>
          <a:noFill/>
          <a:ln w="114300" cap="flat" cmpd="sng">
            <a:solidFill>
              <a:srgbClr val="BF352A"/>
            </a:solidFill>
            <a:prstDash val="solid"/>
            <a:round/>
            <a:headEnd type="none" w="lg" len="lg"/>
            <a:tailEnd type="none" w="lg" len="lg"/>
          </a:ln>
        </p:spPr>
      </p:cxnSp>
      <p:sp>
        <p:nvSpPr>
          <p:cNvPr id="2" name="TextBox 1"/>
          <p:cNvSpPr txBox="1"/>
          <p:nvPr/>
        </p:nvSpPr>
        <p:spPr>
          <a:xfrm>
            <a:off x="897467" y="2940020"/>
            <a:ext cx="7945966" cy="1240421"/>
          </a:xfrm>
          <a:prstGeom prst="rect">
            <a:avLst/>
          </a:prstGeom>
          <a:solidFill>
            <a:schemeClr val="bg1">
              <a:lumMod val="85000"/>
              <a:alpha val="29804"/>
            </a:schemeClr>
          </a:solidFill>
        </p:spPr>
        <p:txBody>
          <a:bodyPr wrap="square" rtlCol="0">
            <a:spAutoFit/>
          </a:bodyPr>
          <a:lstStyle/>
          <a:p>
            <a:endParaRPr lang="en-US"/>
          </a:p>
        </p:txBody>
      </p:sp>
      <p:sp>
        <p:nvSpPr>
          <p:cNvPr id="8" name="Shape 560"/>
          <p:cNvSpPr txBox="1"/>
          <p:nvPr/>
        </p:nvSpPr>
        <p:spPr>
          <a:xfrm>
            <a:off x="3000277" y="4459560"/>
            <a:ext cx="3115240" cy="372200"/>
          </a:xfrm>
          <a:prstGeom prst="rect">
            <a:avLst/>
          </a:prstGeom>
          <a:noFill/>
          <a:ln>
            <a:noFill/>
          </a:ln>
        </p:spPr>
        <p:txBody>
          <a:bodyPr lIns="91425" tIns="45700" rIns="91425" bIns="45700" anchor="t" anchorCtr="0">
            <a:noAutofit/>
          </a:bodyPr>
          <a:lstStyle/>
          <a:p>
            <a:pPr algn="ctr">
              <a:buClr>
                <a:srgbClr val="FFFFFF"/>
              </a:buClr>
              <a:buSzPct val="25000"/>
              <a:buFont typeface="Arial"/>
              <a:buNone/>
            </a:pPr>
            <a:r>
              <a:rPr lang="en-US" sz="1600" dirty="0">
                <a:solidFill>
                  <a:schemeClr val="tx1">
                    <a:lumMod val="75000"/>
                  </a:schemeClr>
                </a:solidFill>
              </a:rPr>
              <a:t>Average national passing rate</a:t>
            </a:r>
          </a:p>
        </p:txBody>
      </p:sp>
      <p:sp>
        <p:nvSpPr>
          <p:cNvPr id="14" name="TextBox 13"/>
          <p:cNvSpPr txBox="1"/>
          <p:nvPr/>
        </p:nvSpPr>
        <p:spPr>
          <a:xfrm>
            <a:off x="897465" y="4511747"/>
            <a:ext cx="7945966" cy="288000"/>
          </a:xfrm>
          <a:prstGeom prst="rect">
            <a:avLst/>
          </a:prstGeom>
          <a:solidFill>
            <a:schemeClr val="accent3">
              <a:alpha val="29804"/>
            </a:schemeClr>
          </a:solidFill>
        </p:spPr>
        <p:txBody>
          <a:bodyPr wrap="square" rtlCol="0">
            <a:spAutoFit/>
          </a:bodyPr>
          <a:lstStyle/>
          <a:p>
            <a:endParaRPr lang="en-US"/>
          </a:p>
        </p:txBody>
      </p:sp>
    </p:spTree>
    <p:extLst>
      <p:ext uri="{BB962C8B-B14F-4D97-AF65-F5344CB8AC3E}">
        <p14:creationId xmlns:p14="http://schemas.microsoft.com/office/powerpoint/2010/main" val="254513876"/>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814"/>
        <p:cNvGrpSpPr/>
        <p:nvPr/>
      </p:nvGrpSpPr>
      <p:grpSpPr>
        <a:xfrm>
          <a:off x="0" y="0"/>
          <a:ext cx="0" cy="0"/>
          <a:chOff x="0" y="0"/>
          <a:chExt cx="0" cy="0"/>
        </a:xfrm>
      </p:grpSpPr>
      <p:sp>
        <p:nvSpPr>
          <p:cNvPr id="815" name="Shape 815"/>
          <p:cNvSpPr txBox="1"/>
          <p:nvPr/>
        </p:nvSpPr>
        <p:spPr>
          <a:xfrm>
            <a:off x="224575" y="197125"/>
            <a:ext cx="8792700" cy="1413599"/>
          </a:xfrm>
          <a:prstGeom prst="rect">
            <a:avLst/>
          </a:prstGeom>
          <a:noFill/>
          <a:ln>
            <a:noFill/>
          </a:ln>
        </p:spPr>
        <p:txBody>
          <a:bodyPr lIns="91425" tIns="45700" rIns="91425" bIns="45700" anchor="t" anchorCtr="0">
            <a:noAutofit/>
          </a:bodyPr>
          <a:lstStyle/>
          <a:p>
            <a:pPr>
              <a:buClr>
                <a:srgbClr val="FFFFFF"/>
              </a:buClr>
              <a:buSzPct val="25000"/>
              <a:buFont typeface="Arial"/>
              <a:buNone/>
            </a:pPr>
            <a:r>
              <a:rPr lang="en-US" sz="3000" dirty="0">
                <a:solidFill>
                  <a:srgbClr val="28578C"/>
                </a:solidFill>
              </a:rPr>
              <a:t>…just as poor performers are the usual offenders</a:t>
            </a:r>
          </a:p>
        </p:txBody>
      </p:sp>
      <p:cxnSp>
        <p:nvCxnSpPr>
          <p:cNvPr id="816" name="Shape 816"/>
          <p:cNvCxnSpPr/>
          <p:nvPr/>
        </p:nvCxnSpPr>
        <p:spPr>
          <a:xfrm>
            <a:off x="-7101" y="6823450"/>
            <a:ext cx="9155699" cy="17100"/>
          </a:xfrm>
          <a:prstGeom prst="straightConnector1">
            <a:avLst/>
          </a:prstGeom>
          <a:noFill/>
          <a:ln w="114300" cap="flat" cmpd="sng">
            <a:solidFill>
              <a:srgbClr val="BF352A"/>
            </a:solidFill>
            <a:prstDash val="solid"/>
            <a:round/>
            <a:headEnd type="none" w="med" len="med"/>
            <a:tailEnd type="none" w="med" len="med"/>
          </a:ln>
        </p:spPr>
      </p:cxnSp>
      <p:graphicFrame>
        <p:nvGraphicFramePr>
          <p:cNvPr id="817" name="Shape 817"/>
          <p:cNvGraphicFramePr/>
          <p:nvPr>
            <p:extLst>
              <p:ext uri="{D42A27DB-BD31-4B8C-83A1-F6EECF244321}">
                <p14:modId xmlns:p14="http://schemas.microsoft.com/office/powerpoint/2010/main" val="3363876213"/>
              </p:ext>
            </p:extLst>
          </p:nvPr>
        </p:nvGraphicFramePr>
        <p:xfrm>
          <a:off x="188288" y="853068"/>
          <a:ext cx="8829000" cy="4871850"/>
        </p:xfrm>
        <a:graphic>
          <a:graphicData uri="http://schemas.openxmlformats.org/drawingml/2006/table">
            <a:tbl>
              <a:tblPr firstRow="1" bandRow="1">
                <a:noFill/>
                <a:tableStyleId>{57A160A0-6F15-4647-8246-A6B2C224AD13}</a:tableStyleId>
              </a:tblPr>
              <a:tblGrid>
                <a:gridCol w="5516476">
                  <a:extLst>
                    <a:ext uri="{9D8B030D-6E8A-4147-A177-3AD203B41FA5}">
                      <a16:colId xmlns:a16="http://schemas.microsoft.com/office/drawing/2014/main" val="20000"/>
                    </a:ext>
                  </a:extLst>
                </a:gridCol>
                <a:gridCol w="1883391">
                  <a:extLst>
                    <a:ext uri="{9D8B030D-6E8A-4147-A177-3AD203B41FA5}">
                      <a16:colId xmlns:a16="http://schemas.microsoft.com/office/drawing/2014/main" val="20001"/>
                    </a:ext>
                  </a:extLst>
                </a:gridCol>
                <a:gridCol w="1429133">
                  <a:extLst>
                    <a:ext uri="{9D8B030D-6E8A-4147-A177-3AD203B41FA5}">
                      <a16:colId xmlns:a16="http://schemas.microsoft.com/office/drawing/2014/main" val="20002"/>
                    </a:ext>
                  </a:extLst>
                </a:gridCol>
              </a:tblGrid>
              <a:tr h="370850">
                <a:tc rowSpan="2">
                  <a:txBody>
                    <a:bodyPr/>
                    <a:lstStyle/>
                    <a:p>
                      <a:pPr marL="0" marR="0" lvl="0" indent="0" algn="l" rtl="0">
                        <a:lnSpc>
                          <a:spcPct val="100000"/>
                        </a:lnSpc>
                        <a:spcBef>
                          <a:spcPts val="0"/>
                        </a:spcBef>
                        <a:spcAft>
                          <a:spcPts val="0"/>
                        </a:spcAft>
                        <a:buClr>
                          <a:schemeClr val="lt1"/>
                        </a:buClr>
                        <a:buSzPct val="25000"/>
                        <a:buFont typeface="Arial"/>
                        <a:buNone/>
                      </a:pPr>
                      <a:r>
                        <a:rPr lang="en-US" sz="2800" b="0" u="none" strike="noStrike" cap="none" dirty="0">
                          <a:solidFill>
                            <a:schemeClr val="bg1"/>
                          </a:solidFill>
                          <a:latin typeface="+mn-lt"/>
                        </a:rPr>
                        <a:t>Elementary</a:t>
                      </a:r>
                    </a:p>
                  </a:txBody>
                  <a:tcPr marL="91450" marR="91450" marT="45725" marB="45725" anchor="ctr">
                    <a:lnB w="9525" cap="flat" cmpd="sng" algn="ctr">
                      <a:solidFill>
                        <a:srgbClr val="000000">
                          <a:alpha val="0"/>
                        </a:srgbClr>
                      </a:solidFill>
                      <a:prstDash val="solid"/>
                      <a:round/>
                      <a:headEnd type="none" w="med" len="med"/>
                      <a:tailEnd type="none" w="med" len="med"/>
                    </a:lnB>
                    <a:solidFill>
                      <a:schemeClr val="tx1"/>
                    </a:solidFill>
                  </a:tcPr>
                </a:tc>
                <a:tc gridSpan="2">
                  <a:txBody>
                    <a:bodyPr/>
                    <a:lstStyle/>
                    <a:p>
                      <a:pPr marL="0" marR="0" lvl="0" indent="0" algn="ctr" rtl="0">
                        <a:lnSpc>
                          <a:spcPct val="100000"/>
                        </a:lnSpc>
                        <a:spcBef>
                          <a:spcPts val="0"/>
                        </a:spcBef>
                        <a:spcAft>
                          <a:spcPts val="0"/>
                        </a:spcAft>
                        <a:buClr>
                          <a:schemeClr val="lt1"/>
                        </a:buClr>
                        <a:buSzPct val="25000"/>
                        <a:buFont typeface="Arial"/>
                        <a:buNone/>
                      </a:pPr>
                      <a:r>
                        <a:rPr lang="en-US" sz="2000" b="0" u="none" strike="noStrike" cap="none" dirty="0">
                          <a:solidFill>
                            <a:schemeClr val="bg1"/>
                          </a:solidFill>
                          <a:latin typeface="+mn-lt"/>
                        </a:rPr>
                        <a:t>Performance instance</a:t>
                      </a:r>
                    </a:p>
                  </a:txBody>
                  <a:tcPr marL="91450" marR="91450" marT="45725" marB="45725" anchor="ctr">
                    <a:lnB w="9525" cap="flat" cmpd="sng" algn="ctr">
                      <a:solidFill>
                        <a:srgbClr val="000000">
                          <a:alpha val="0"/>
                        </a:srgbClr>
                      </a:solidFill>
                      <a:prstDash val="solid"/>
                      <a:round/>
                      <a:headEnd type="none" w="med" len="med"/>
                      <a:tailEnd type="none" w="med" len="med"/>
                    </a:lnB>
                    <a:solidFill>
                      <a:schemeClr val="tx1"/>
                    </a:solidFill>
                  </a:tcPr>
                </a:tc>
                <a:tc hMerge="1">
                  <a:txBody>
                    <a:bodyPr/>
                    <a:lstStyle/>
                    <a:p>
                      <a:pPr marL="0" marR="0" lvl="0" indent="0" algn="ctr" rtl="0">
                        <a:lnSpc>
                          <a:spcPct val="100000"/>
                        </a:lnSpc>
                        <a:spcBef>
                          <a:spcPts val="0"/>
                        </a:spcBef>
                        <a:spcAft>
                          <a:spcPts val="0"/>
                        </a:spcAft>
                        <a:buClr>
                          <a:schemeClr val="lt1"/>
                        </a:buClr>
                        <a:buSzPct val="25000"/>
                        <a:buFont typeface="Arial"/>
                        <a:buNone/>
                      </a:pPr>
                      <a:endParaRPr lang="en-US" sz="2000" b="0" u="none" strike="noStrike" cap="none" dirty="0">
                        <a:solidFill>
                          <a:schemeClr val="bg1"/>
                        </a:solidFill>
                        <a:latin typeface="+mn-lt"/>
                      </a:endParaRPr>
                    </a:p>
                  </a:txBody>
                  <a:tcPr marL="91450" marR="91450" marT="45725" marB="45725" anchor="ctr">
                    <a:lnB w="9525" cap="flat" cmpd="sng" algn="ctr">
                      <a:solidFill>
                        <a:srgbClr val="000000">
                          <a:alpha val="0"/>
                        </a:srgbClr>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370850">
                <a:tc vMerge="1">
                  <a:txBody>
                    <a:bodyPr/>
                    <a:lstStyle/>
                    <a:p>
                      <a:pPr marL="0" marR="0" lvl="0" indent="0" algn="l" rtl="0">
                        <a:lnSpc>
                          <a:spcPct val="100000"/>
                        </a:lnSpc>
                        <a:spcBef>
                          <a:spcPts val="0"/>
                        </a:spcBef>
                        <a:spcAft>
                          <a:spcPts val="0"/>
                        </a:spcAft>
                        <a:buClr>
                          <a:schemeClr val="lt1"/>
                        </a:buClr>
                        <a:buSzPct val="25000"/>
                        <a:buFont typeface="Arial"/>
                        <a:buNone/>
                      </a:pPr>
                      <a:endParaRPr lang="en-US" sz="2000" b="0" u="none" strike="noStrike" cap="none" dirty="0">
                        <a:solidFill>
                          <a:schemeClr val="bg1"/>
                        </a:solidFill>
                        <a:latin typeface="+mn-lt"/>
                      </a:endParaRPr>
                    </a:p>
                  </a:txBody>
                  <a:tcPr marL="91450" marR="91450" marT="45725" marB="45725" anchor="ctr">
                    <a:lnT w="9525" cap="flat" cmpd="sng" algn="ctr">
                      <a:solidFill>
                        <a:srgbClr val="000000">
                          <a:alpha val="0"/>
                        </a:srgbClr>
                      </a:solidFill>
                      <a:prstDash val="solid"/>
                      <a:round/>
                      <a:headEnd type="none" w="med" len="med"/>
                      <a:tailEnd type="none" w="med" len="med"/>
                    </a:lnT>
                    <a:lnB w="9525" cap="flat" cmpd="sng" algn="ctr">
                      <a:solidFill>
                        <a:srgbClr val="000000">
                          <a:alpha val="0"/>
                        </a:srgbClr>
                      </a:solidFill>
                      <a:prstDash val="solid"/>
                      <a:round/>
                      <a:headEnd type="none" w="med" len="med"/>
                      <a:tailEnd type="none" w="med" len="med"/>
                    </a:lnB>
                    <a:solidFill>
                      <a:schemeClr val="tx1"/>
                    </a:solidFill>
                  </a:tcPr>
                </a:tc>
                <a:tc>
                  <a:txBody>
                    <a:bodyPr/>
                    <a:lstStyle/>
                    <a:p>
                      <a:pPr marL="0" marR="0" lvl="0" indent="0" algn="ctr" rtl="0">
                        <a:lnSpc>
                          <a:spcPct val="100000"/>
                        </a:lnSpc>
                        <a:spcBef>
                          <a:spcPts val="0"/>
                        </a:spcBef>
                        <a:spcAft>
                          <a:spcPts val="0"/>
                        </a:spcAft>
                        <a:buClr>
                          <a:schemeClr val="lt1"/>
                        </a:buClr>
                        <a:buSzPct val="25000"/>
                        <a:buFont typeface="Arial"/>
                        <a:buNone/>
                      </a:pPr>
                      <a:r>
                        <a:rPr lang="en-US" sz="2000" b="0" u="none" strike="noStrike" cap="none" dirty="0">
                          <a:solidFill>
                            <a:schemeClr val="bg1"/>
                          </a:solidFill>
                          <a:latin typeface="+mn-lt"/>
                        </a:rPr>
                        <a:t>Below 20%</a:t>
                      </a:r>
                    </a:p>
                  </a:txBody>
                  <a:tcPr marL="91450" marR="91450" marT="45725" marB="45725" anchor="ctr">
                    <a:lnT w="9525" cap="flat" cmpd="sng" algn="ctr">
                      <a:solidFill>
                        <a:srgbClr val="000000">
                          <a:alpha val="0"/>
                        </a:srgbClr>
                      </a:solidFill>
                      <a:prstDash val="solid"/>
                      <a:round/>
                      <a:headEnd type="none" w="med" len="med"/>
                      <a:tailEnd type="none" w="med" len="med"/>
                    </a:lnT>
                    <a:lnB w="9525" cap="flat" cmpd="sng" algn="ctr">
                      <a:solidFill>
                        <a:srgbClr val="000000">
                          <a:alpha val="0"/>
                        </a:srgbClr>
                      </a:solidFill>
                      <a:prstDash val="solid"/>
                      <a:round/>
                      <a:headEnd type="none" w="med" len="med"/>
                      <a:tailEnd type="none" w="med" len="med"/>
                    </a:lnB>
                    <a:solidFill>
                      <a:schemeClr val="tx1"/>
                    </a:solidFill>
                  </a:tcPr>
                </a:tc>
                <a:tc>
                  <a:txBody>
                    <a:bodyPr/>
                    <a:lstStyle/>
                    <a:p>
                      <a:pPr marL="0" marR="0" lvl="0" indent="0" algn="ctr" rtl="0">
                        <a:lnSpc>
                          <a:spcPct val="100000"/>
                        </a:lnSpc>
                        <a:spcBef>
                          <a:spcPts val="0"/>
                        </a:spcBef>
                        <a:spcAft>
                          <a:spcPts val="0"/>
                        </a:spcAft>
                        <a:buClr>
                          <a:schemeClr val="lt1"/>
                        </a:buClr>
                        <a:buSzPct val="25000"/>
                        <a:buFont typeface="Arial"/>
                        <a:buNone/>
                      </a:pPr>
                      <a:r>
                        <a:rPr lang="en-US" sz="2000" b="0" u="none" strike="noStrike" cap="none" dirty="0">
                          <a:solidFill>
                            <a:schemeClr val="bg1"/>
                          </a:solidFill>
                          <a:latin typeface="+mn-lt"/>
                        </a:rPr>
                        <a:t>At 0%</a:t>
                      </a:r>
                    </a:p>
                  </a:txBody>
                  <a:tcPr marL="91450" marR="91450" marT="45725" marB="45725" anchor="ctr">
                    <a:lnT w="9525" cap="flat" cmpd="sng" algn="ctr">
                      <a:solidFill>
                        <a:srgbClr val="000000">
                          <a:alpha val="0"/>
                        </a:srgbClr>
                      </a:solidFill>
                      <a:prstDash val="solid"/>
                      <a:round/>
                      <a:headEnd type="none" w="med" len="med"/>
                      <a:tailEnd type="none" w="med" len="med"/>
                    </a:lnT>
                    <a:lnB w="9525" cap="flat" cmpd="sng" algn="ctr">
                      <a:solidFill>
                        <a:srgbClr val="000000">
                          <a:alpha val="0"/>
                        </a:srgbClr>
                      </a:solidFill>
                      <a:prstDash val="solid"/>
                      <a:round/>
                      <a:headEnd type="none" w="med" len="med"/>
                      <a:tailEnd type="none" w="med" len="med"/>
                    </a:lnB>
                    <a:solidFill>
                      <a:schemeClr val="tx1"/>
                    </a:solidFill>
                  </a:tcPr>
                </a:tc>
                <a:extLst>
                  <a:ext uri="{0D108BD9-81ED-4DB2-BD59-A6C34878D82A}">
                    <a16:rowId xmlns:a16="http://schemas.microsoft.com/office/drawing/2014/main" val="10001"/>
                  </a:ext>
                </a:extLst>
              </a:tr>
              <a:tr h="370850">
                <a:tc>
                  <a:txBody>
                    <a:bodyPr/>
                    <a:lstStyle/>
                    <a:p>
                      <a:pPr algn="l" fontAlgn="b"/>
                      <a:r>
                        <a:rPr lang="en-US" sz="2000" b="0" i="0" u="none" strike="noStrike" dirty="0" err="1">
                          <a:solidFill>
                            <a:schemeClr val="tx1">
                              <a:lumMod val="75000"/>
                            </a:schemeClr>
                          </a:solidFill>
                          <a:effectLst/>
                          <a:latin typeface="+mn-lt"/>
                        </a:rPr>
                        <a:t>Marawi</a:t>
                      </a:r>
                      <a:r>
                        <a:rPr lang="en-US" sz="2000" b="0" i="0" u="none" strike="noStrike" dirty="0">
                          <a:solidFill>
                            <a:schemeClr val="tx1">
                              <a:lumMod val="75000"/>
                            </a:schemeClr>
                          </a:solidFill>
                          <a:effectLst/>
                          <a:latin typeface="+mn-lt"/>
                        </a:rPr>
                        <a:t> Capitol Foundation College</a:t>
                      </a:r>
                    </a:p>
                  </a:txBody>
                  <a:tcPr marL="0" marR="0" marT="0" marB="0" anchor="ctr">
                    <a:lnL w="9525" cap="flat" cmpd="sng">
                      <a:solidFill>
                        <a:srgbClr val="000000">
                          <a:alpha val="0"/>
                        </a:srgbClr>
                      </a:solidFill>
                      <a:prstDash val="solid"/>
                      <a:round/>
                      <a:headEnd type="none" w="med" len="med"/>
                      <a:tailEnd type="none" w="med" len="med"/>
                    </a:lnL>
                    <a:lnR w="9525" cap="flat" cmpd="sng" algn="ctr">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lgn="ctr">
                      <a:solidFill>
                        <a:srgbClr val="000000">
                          <a:alpha val="0"/>
                        </a:srgbClr>
                      </a:solidFill>
                      <a:prstDash val="solid"/>
                      <a:round/>
                      <a:headEnd type="none" w="med" len="med"/>
                      <a:tailEnd type="none" w="med" len="med"/>
                    </a:lnB>
                  </a:tcPr>
                </a:tc>
                <a:tc>
                  <a:txBody>
                    <a:bodyPr/>
                    <a:lstStyle/>
                    <a:p>
                      <a:pPr algn="ctr" fontAlgn="b"/>
                      <a:r>
                        <a:rPr lang="en-US" sz="2000" b="0" i="0" u="none" strike="noStrike" dirty="0">
                          <a:solidFill>
                            <a:schemeClr val="tx1">
                              <a:lumMod val="75000"/>
                            </a:schemeClr>
                          </a:solidFill>
                          <a:effectLst/>
                          <a:latin typeface="+mn-lt"/>
                        </a:rPr>
                        <a:t>16</a:t>
                      </a:r>
                    </a:p>
                  </a:txBody>
                  <a:tcPr marL="0" marR="0" marT="0" marB="0" anchor="ctr">
                    <a:lnL w="9525" cap="flat" cmpd="sng" algn="ctr">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lgn="ctr">
                      <a:solidFill>
                        <a:srgbClr val="000000">
                          <a:alpha val="0"/>
                        </a:srgbClr>
                      </a:solidFill>
                      <a:prstDash val="solid"/>
                      <a:round/>
                      <a:headEnd type="none" w="med" len="med"/>
                      <a:tailEnd type="none" w="med" len="med"/>
                    </a:lnB>
                  </a:tcPr>
                </a:tc>
                <a:tc>
                  <a:txBody>
                    <a:bodyPr/>
                    <a:lstStyle/>
                    <a:p>
                      <a:pPr algn="ctr" fontAlgn="b"/>
                      <a:r>
                        <a:rPr lang="en-US" sz="2000" b="0" i="0" u="none" strike="noStrike">
                          <a:solidFill>
                            <a:schemeClr val="tx1">
                              <a:lumMod val="75000"/>
                            </a:schemeClr>
                          </a:solidFill>
                          <a:effectLst/>
                          <a:latin typeface="+mn-lt"/>
                        </a:rPr>
                        <a:t>7</a:t>
                      </a:r>
                    </a:p>
                  </a:txBody>
                  <a:tcPr marL="0" marR="0" marT="0" marB="0"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lgn="ctr">
                      <a:solidFill>
                        <a:srgbClr val="000000">
                          <a:alpha val="0"/>
                        </a:srgbClr>
                      </a:solidFill>
                      <a:prstDash val="solid"/>
                      <a:round/>
                      <a:headEnd type="none" w="med" len="med"/>
                      <a:tailEnd type="none" w="med" len="med"/>
                    </a:lnB>
                  </a:tcPr>
                </a:tc>
                <a:extLst>
                  <a:ext uri="{0D108BD9-81ED-4DB2-BD59-A6C34878D82A}">
                    <a16:rowId xmlns:a16="http://schemas.microsoft.com/office/drawing/2014/main" val="10002"/>
                  </a:ext>
                </a:extLst>
              </a:tr>
              <a:tr h="370850">
                <a:tc>
                  <a:txBody>
                    <a:bodyPr/>
                    <a:lstStyle/>
                    <a:p>
                      <a:pPr algn="l" fontAlgn="b"/>
                      <a:r>
                        <a:rPr lang="en-US" sz="2000" b="0" i="0" u="none" strike="noStrike" dirty="0" err="1">
                          <a:solidFill>
                            <a:schemeClr val="tx1">
                              <a:lumMod val="75000"/>
                            </a:schemeClr>
                          </a:solidFill>
                          <a:effectLst/>
                          <a:latin typeface="+mn-lt"/>
                        </a:rPr>
                        <a:t>Marawi</a:t>
                      </a:r>
                      <a:r>
                        <a:rPr lang="en-US" sz="2000" b="0" i="0" u="none" strike="noStrike" dirty="0">
                          <a:solidFill>
                            <a:schemeClr val="tx1">
                              <a:lumMod val="75000"/>
                            </a:schemeClr>
                          </a:solidFill>
                          <a:effectLst/>
                          <a:latin typeface="+mn-lt"/>
                        </a:rPr>
                        <a:t> Islamic College</a:t>
                      </a:r>
                    </a:p>
                  </a:txBody>
                  <a:tcPr marL="0" marR="0" marT="0" marB="0" anchor="ctr">
                    <a:lnL w="9525" cap="flat" cmpd="sng">
                      <a:solidFill>
                        <a:srgbClr val="000000">
                          <a:alpha val="0"/>
                        </a:srgbClr>
                      </a:solidFill>
                      <a:prstDash val="solid"/>
                      <a:round/>
                      <a:headEnd type="none" w="med" len="med"/>
                      <a:tailEnd type="none" w="med" len="med"/>
                    </a:lnL>
                    <a:lnR w="9525" cap="flat" cmpd="sng" algn="ctr">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lgn="ctr">
                      <a:solidFill>
                        <a:srgbClr val="000000">
                          <a:alpha val="0"/>
                        </a:srgbClr>
                      </a:solidFill>
                      <a:prstDash val="solid"/>
                      <a:round/>
                      <a:headEnd type="none" w="med" len="med"/>
                      <a:tailEnd type="none" w="med" len="med"/>
                    </a:lnB>
                  </a:tcPr>
                </a:tc>
                <a:tc>
                  <a:txBody>
                    <a:bodyPr/>
                    <a:lstStyle/>
                    <a:p>
                      <a:pPr algn="ctr" fontAlgn="b"/>
                      <a:r>
                        <a:rPr lang="en-US" sz="2000" b="0" i="0" u="none" strike="noStrike" dirty="0">
                          <a:solidFill>
                            <a:schemeClr val="tx1">
                              <a:lumMod val="75000"/>
                            </a:schemeClr>
                          </a:solidFill>
                          <a:effectLst/>
                          <a:latin typeface="+mn-lt"/>
                        </a:rPr>
                        <a:t>16</a:t>
                      </a:r>
                    </a:p>
                  </a:txBody>
                  <a:tcPr marL="0" marR="0" marT="0" marB="0" anchor="ctr">
                    <a:lnL w="9525" cap="flat" cmpd="sng" algn="ctr">
                      <a:solidFill>
                        <a:srgbClr val="000000">
                          <a:alpha val="0"/>
                        </a:srgbClr>
                      </a:solidFill>
                      <a:prstDash val="solid"/>
                      <a:round/>
                      <a:headEnd type="none" w="med" len="med"/>
                      <a:tailEnd type="none" w="med" len="med"/>
                    </a:lnL>
                    <a:lnR w="9525" cap="flat" cmpd="sng" algn="ctr">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lgn="ctr">
                      <a:solidFill>
                        <a:srgbClr val="000000">
                          <a:alpha val="0"/>
                        </a:srgbClr>
                      </a:solidFill>
                      <a:prstDash val="solid"/>
                      <a:round/>
                      <a:headEnd type="none" w="med" len="med"/>
                      <a:tailEnd type="none" w="med" len="med"/>
                    </a:lnB>
                  </a:tcPr>
                </a:tc>
                <a:tc>
                  <a:txBody>
                    <a:bodyPr/>
                    <a:lstStyle/>
                    <a:p>
                      <a:pPr algn="ctr" fontAlgn="b"/>
                      <a:r>
                        <a:rPr lang="en-US" sz="2000" b="0" i="0" u="none" strike="noStrike">
                          <a:solidFill>
                            <a:schemeClr val="tx1">
                              <a:lumMod val="75000"/>
                            </a:schemeClr>
                          </a:solidFill>
                          <a:effectLst/>
                          <a:latin typeface="+mn-lt"/>
                        </a:rPr>
                        <a:t>4</a:t>
                      </a:r>
                    </a:p>
                  </a:txBody>
                  <a:tcPr marL="0" marR="0" marT="0" marB="0" anchor="ctr">
                    <a:lnL w="9525" cap="flat" cmpd="sng" algn="ctr">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lgn="ctr">
                      <a:solidFill>
                        <a:srgbClr val="000000">
                          <a:alpha val="0"/>
                        </a:srgbClr>
                      </a:solidFill>
                      <a:prstDash val="solid"/>
                      <a:round/>
                      <a:headEnd type="none" w="med" len="med"/>
                      <a:tailEnd type="none" w="med" len="med"/>
                    </a:lnB>
                  </a:tcPr>
                </a:tc>
                <a:extLst>
                  <a:ext uri="{0D108BD9-81ED-4DB2-BD59-A6C34878D82A}">
                    <a16:rowId xmlns:a16="http://schemas.microsoft.com/office/drawing/2014/main" val="10003"/>
                  </a:ext>
                </a:extLst>
              </a:tr>
              <a:tr h="370850">
                <a:tc>
                  <a:txBody>
                    <a:bodyPr/>
                    <a:lstStyle/>
                    <a:p>
                      <a:pPr algn="l" fontAlgn="b"/>
                      <a:r>
                        <a:rPr lang="en-US" sz="2000" b="0" i="0" u="none" strike="noStrike" dirty="0">
                          <a:solidFill>
                            <a:schemeClr val="tx1">
                              <a:lumMod val="75000"/>
                            </a:schemeClr>
                          </a:solidFill>
                          <a:effectLst/>
                          <a:latin typeface="+mn-lt"/>
                        </a:rPr>
                        <a:t>Mindanao Islamic Computer College</a:t>
                      </a:r>
                    </a:p>
                  </a:txBody>
                  <a:tcPr marL="0" marR="0" marT="0" marB="0" anchor="ctr">
                    <a:lnL w="9525" cap="flat" cmpd="sng">
                      <a:solidFill>
                        <a:srgbClr val="000000">
                          <a:alpha val="0"/>
                        </a:srgbClr>
                      </a:solidFill>
                      <a:prstDash val="solid"/>
                      <a:round/>
                      <a:headEnd type="none" w="med" len="med"/>
                      <a:tailEnd type="none" w="med" len="med"/>
                    </a:lnL>
                    <a:lnR w="9525" cap="flat" cmpd="sng" algn="ctr">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algn="ctr" fontAlgn="b"/>
                      <a:r>
                        <a:rPr lang="en-US" sz="2000" b="0" i="0" u="none" strike="noStrike">
                          <a:solidFill>
                            <a:schemeClr val="tx1">
                              <a:lumMod val="75000"/>
                            </a:schemeClr>
                          </a:solidFill>
                          <a:effectLst/>
                          <a:latin typeface="+mn-lt"/>
                        </a:rPr>
                        <a:t>16</a:t>
                      </a:r>
                    </a:p>
                  </a:txBody>
                  <a:tcPr marL="0" marR="0" marT="0" marB="0" anchor="ctr">
                    <a:lnL w="9525" cap="flat" cmpd="sng" algn="ctr">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algn="ctr" fontAlgn="b"/>
                      <a:r>
                        <a:rPr lang="is-IS" sz="2000" b="0" i="0" u="none" strike="noStrike">
                          <a:solidFill>
                            <a:schemeClr val="tx1">
                              <a:lumMod val="75000"/>
                            </a:schemeClr>
                          </a:solidFill>
                          <a:effectLst/>
                          <a:latin typeface="+mn-lt"/>
                        </a:rPr>
                        <a:t>2</a:t>
                      </a:r>
                    </a:p>
                  </a:txBody>
                  <a:tcPr marL="0" marR="0" marT="0" marB="0"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extLst>
                  <a:ext uri="{0D108BD9-81ED-4DB2-BD59-A6C34878D82A}">
                    <a16:rowId xmlns:a16="http://schemas.microsoft.com/office/drawing/2014/main" val="10004"/>
                  </a:ext>
                </a:extLst>
              </a:tr>
              <a:tr h="370850">
                <a:tc>
                  <a:txBody>
                    <a:bodyPr/>
                    <a:lstStyle/>
                    <a:p>
                      <a:pPr algn="l" fontAlgn="b"/>
                      <a:r>
                        <a:rPr lang="en-US" sz="2000" b="0" i="0" u="none" strike="noStrike" dirty="0" err="1">
                          <a:solidFill>
                            <a:schemeClr val="tx1">
                              <a:lumMod val="75000"/>
                            </a:schemeClr>
                          </a:solidFill>
                          <a:effectLst/>
                          <a:latin typeface="+mn-lt"/>
                        </a:rPr>
                        <a:t>Pacasum</a:t>
                      </a:r>
                      <a:r>
                        <a:rPr lang="en-US" sz="2000" b="0" i="0" u="none" strike="noStrike" dirty="0">
                          <a:solidFill>
                            <a:schemeClr val="tx1">
                              <a:lumMod val="75000"/>
                            </a:schemeClr>
                          </a:solidFill>
                          <a:effectLst/>
                          <a:latin typeface="+mn-lt"/>
                        </a:rPr>
                        <a:t> College</a:t>
                      </a:r>
                    </a:p>
                  </a:txBody>
                  <a:tcPr marL="0" marR="0" marT="0" marB="0" anchor="ctr">
                    <a:lnL w="9525" cap="flat" cmpd="sng">
                      <a:solidFill>
                        <a:srgbClr val="000000">
                          <a:alpha val="0"/>
                        </a:srgbClr>
                      </a:solidFill>
                      <a:prstDash val="solid"/>
                      <a:round/>
                      <a:headEnd type="none" w="med" len="med"/>
                      <a:tailEnd type="none" w="med" len="med"/>
                    </a:lnL>
                    <a:lnR w="9525" cap="flat" cmpd="sng" algn="ctr">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algn="ctr" fontAlgn="b"/>
                      <a:r>
                        <a:rPr lang="en-US" sz="2000" b="0" i="0" u="none" strike="noStrike">
                          <a:solidFill>
                            <a:schemeClr val="tx1">
                              <a:lumMod val="75000"/>
                            </a:schemeClr>
                          </a:solidFill>
                          <a:effectLst/>
                          <a:latin typeface="+mn-lt"/>
                        </a:rPr>
                        <a:t>16</a:t>
                      </a:r>
                    </a:p>
                  </a:txBody>
                  <a:tcPr marL="0" marR="0" marT="0" marB="0" anchor="ctr">
                    <a:lnL w="9525" cap="flat" cmpd="sng" algn="ctr">
                      <a:solidFill>
                        <a:srgbClr val="000000">
                          <a:alpha val="0"/>
                        </a:srgbClr>
                      </a:solidFill>
                      <a:prstDash val="solid"/>
                      <a:round/>
                      <a:headEnd type="none" w="med" len="med"/>
                      <a:tailEnd type="none" w="med" len="med"/>
                    </a:lnL>
                    <a:lnR w="9525" cap="flat" cmpd="sng" algn="ctr">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algn="ctr" fontAlgn="b"/>
                      <a:r>
                        <a:rPr lang="en-US" sz="2000" b="0" i="0" u="none" strike="noStrike" dirty="0">
                          <a:solidFill>
                            <a:schemeClr val="tx1">
                              <a:lumMod val="75000"/>
                            </a:schemeClr>
                          </a:solidFill>
                          <a:effectLst/>
                          <a:latin typeface="+mn-lt"/>
                        </a:rPr>
                        <a:t>3</a:t>
                      </a:r>
                    </a:p>
                  </a:txBody>
                  <a:tcPr marL="0" marR="0" marT="0" marB="0" anchor="ctr">
                    <a:lnL w="9525" cap="flat" cmpd="sng" algn="ctr">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extLst>
                  <a:ext uri="{0D108BD9-81ED-4DB2-BD59-A6C34878D82A}">
                    <a16:rowId xmlns:a16="http://schemas.microsoft.com/office/drawing/2014/main" val="10005"/>
                  </a:ext>
                </a:extLst>
              </a:tr>
              <a:tr h="370850">
                <a:tc>
                  <a:txBody>
                    <a:bodyPr/>
                    <a:lstStyle/>
                    <a:p>
                      <a:pPr algn="l" fontAlgn="b"/>
                      <a:r>
                        <a:rPr lang="en-US" sz="2000" b="0" i="0" u="none" strike="noStrike" dirty="0" err="1">
                          <a:solidFill>
                            <a:schemeClr val="tx1">
                              <a:lumMod val="75000"/>
                            </a:schemeClr>
                          </a:solidFill>
                          <a:effectLst/>
                          <a:latin typeface="+mn-lt"/>
                        </a:rPr>
                        <a:t>Gani</a:t>
                      </a:r>
                      <a:r>
                        <a:rPr lang="en-US" sz="2000" b="0" i="0" u="none" strike="noStrike" dirty="0">
                          <a:solidFill>
                            <a:schemeClr val="tx1">
                              <a:lumMod val="75000"/>
                            </a:schemeClr>
                          </a:solidFill>
                          <a:effectLst/>
                          <a:latin typeface="+mn-lt"/>
                        </a:rPr>
                        <a:t> L. </a:t>
                      </a:r>
                      <a:r>
                        <a:rPr lang="en-US" sz="2000" b="0" i="0" u="none" strike="noStrike" dirty="0" err="1">
                          <a:solidFill>
                            <a:schemeClr val="tx1">
                              <a:lumMod val="75000"/>
                            </a:schemeClr>
                          </a:solidFill>
                          <a:effectLst/>
                          <a:latin typeface="+mn-lt"/>
                        </a:rPr>
                        <a:t>Abpi</a:t>
                      </a:r>
                      <a:r>
                        <a:rPr lang="en-US" sz="2000" b="0" i="0" u="none" strike="noStrike" dirty="0">
                          <a:solidFill>
                            <a:schemeClr val="tx1">
                              <a:lumMod val="75000"/>
                            </a:schemeClr>
                          </a:solidFill>
                          <a:effectLst/>
                          <a:latin typeface="+mn-lt"/>
                        </a:rPr>
                        <a:t> Colleges, Inc.</a:t>
                      </a:r>
                    </a:p>
                  </a:txBody>
                  <a:tcPr marL="0" marR="0" marT="0" marB="0" anchor="ctr">
                    <a:lnL w="9525" cap="flat" cmpd="sng">
                      <a:solidFill>
                        <a:srgbClr val="000000">
                          <a:alpha val="0"/>
                        </a:srgbClr>
                      </a:solidFill>
                      <a:prstDash val="solid"/>
                      <a:round/>
                      <a:headEnd type="none" w="med" len="med"/>
                      <a:tailEnd type="none" w="med" len="med"/>
                    </a:lnL>
                    <a:lnR w="9525" cap="flat" cmpd="sng" algn="ctr">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algn="ctr" fontAlgn="b"/>
                      <a:r>
                        <a:rPr lang="en-US" sz="2000" b="0" i="0" u="none" strike="noStrike">
                          <a:solidFill>
                            <a:schemeClr val="tx1">
                              <a:lumMod val="75000"/>
                            </a:schemeClr>
                          </a:solidFill>
                          <a:effectLst/>
                          <a:latin typeface="+mn-lt"/>
                        </a:rPr>
                        <a:t>15</a:t>
                      </a:r>
                    </a:p>
                  </a:txBody>
                  <a:tcPr marL="0" marR="0" marT="0" marB="0" anchor="ctr">
                    <a:lnL w="9525" cap="flat" cmpd="sng" algn="ctr">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algn="ctr" fontAlgn="b"/>
                      <a:r>
                        <a:rPr lang="en-US" sz="2000" b="0" i="0" u="none" strike="noStrike" dirty="0">
                          <a:solidFill>
                            <a:schemeClr val="tx1">
                              <a:lumMod val="75000"/>
                            </a:schemeClr>
                          </a:solidFill>
                          <a:effectLst/>
                          <a:latin typeface="+mn-lt"/>
                        </a:rPr>
                        <a:t>9</a:t>
                      </a:r>
                    </a:p>
                  </a:txBody>
                  <a:tcPr marL="0" marR="0" marT="0" marB="0"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extLst>
                  <a:ext uri="{0D108BD9-81ED-4DB2-BD59-A6C34878D82A}">
                    <a16:rowId xmlns:a16="http://schemas.microsoft.com/office/drawing/2014/main" val="10006"/>
                  </a:ext>
                </a:extLst>
              </a:tr>
              <a:tr h="370850">
                <a:tc>
                  <a:txBody>
                    <a:bodyPr/>
                    <a:lstStyle/>
                    <a:p>
                      <a:pPr algn="l" fontAlgn="b"/>
                      <a:r>
                        <a:rPr lang="en-US" sz="2000" b="0" i="0" u="none" strike="noStrike" dirty="0" err="1">
                          <a:solidFill>
                            <a:schemeClr val="tx1">
                              <a:lumMod val="75000"/>
                            </a:schemeClr>
                          </a:solidFill>
                          <a:effectLst/>
                          <a:latin typeface="+mn-lt"/>
                        </a:rPr>
                        <a:t>Lapak</a:t>
                      </a:r>
                      <a:r>
                        <a:rPr lang="en-US" sz="2000" b="0" i="0" u="none" strike="noStrike" dirty="0">
                          <a:solidFill>
                            <a:schemeClr val="tx1">
                              <a:lumMod val="75000"/>
                            </a:schemeClr>
                          </a:solidFill>
                          <a:effectLst/>
                          <a:latin typeface="+mn-lt"/>
                        </a:rPr>
                        <a:t> Agricultural College-</a:t>
                      </a:r>
                      <a:r>
                        <a:rPr lang="en-US" sz="2000" b="0" i="0" u="none" strike="noStrike" dirty="0" err="1">
                          <a:solidFill>
                            <a:schemeClr val="tx1">
                              <a:lumMod val="75000"/>
                            </a:schemeClr>
                          </a:solidFill>
                          <a:effectLst/>
                          <a:latin typeface="+mn-lt"/>
                        </a:rPr>
                        <a:t>Siasi</a:t>
                      </a:r>
                      <a:r>
                        <a:rPr lang="en-US" sz="2000" b="0" i="0" u="none" strike="noStrike" dirty="0">
                          <a:solidFill>
                            <a:schemeClr val="tx1">
                              <a:lumMod val="75000"/>
                            </a:schemeClr>
                          </a:solidFill>
                          <a:effectLst/>
                          <a:latin typeface="+mn-lt"/>
                        </a:rPr>
                        <a:t>*</a:t>
                      </a:r>
                    </a:p>
                  </a:txBody>
                  <a:tcPr marL="0" marR="0" marT="0" marB="0" anchor="ctr">
                    <a:lnL w="9525" cap="flat" cmpd="sng">
                      <a:solidFill>
                        <a:srgbClr val="000000">
                          <a:alpha val="0"/>
                        </a:srgbClr>
                      </a:solidFill>
                      <a:prstDash val="solid"/>
                      <a:round/>
                      <a:headEnd type="none" w="med" len="med"/>
                      <a:tailEnd type="none" w="med" len="med"/>
                    </a:lnL>
                    <a:lnR w="9525" cap="flat" cmpd="sng" algn="ctr">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algn="ctr" fontAlgn="b"/>
                      <a:r>
                        <a:rPr lang="en-US" sz="2000" b="0" i="0" u="none" strike="noStrike" dirty="0">
                          <a:solidFill>
                            <a:schemeClr val="tx1">
                              <a:lumMod val="75000"/>
                            </a:schemeClr>
                          </a:solidFill>
                          <a:effectLst/>
                          <a:latin typeface="+mn-lt"/>
                        </a:rPr>
                        <a:t>15</a:t>
                      </a:r>
                    </a:p>
                  </a:txBody>
                  <a:tcPr marL="0" marR="0" marT="0" marB="0" anchor="ctr">
                    <a:lnL w="9525" cap="flat" cmpd="sng" algn="ctr">
                      <a:solidFill>
                        <a:srgbClr val="000000">
                          <a:alpha val="0"/>
                        </a:srgbClr>
                      </a:solidFill>
                      <a:prstDash val="solid"/>
                      <a:round/>
                      <a:headEnd type="none" w="med" len="med"/>
                      <a:tailEnd type="none" w="med" len="med"/>
                    </a:lnL>
                    <a:lnR w="9525" cap="flat" cmpd="sng" algn="ctr">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algn="ctr" fontAlgn="b"/>
                      <a:r>
                        <a:rPr lang="en-US" sz="2000" b="0" i="0" u="none" strike="noStrike" dirty="0">
                          <a:solidFill>
                            <a:schemeClr val="tx1">
                              <a:lumMod val="75000"/>
                            </a:schemeClr>
                          </a:solidFill>
                          <a:effectLst/>
                          <a:latin typeface="+mn-lt"/>
                        </a:rPr>
                        <a:t>7</a:t>
                      </a:r>
                    </a:p>
                  </a:txBody>
                  <a:tcPr marL="0" marR="0" marT="0" marB="0" anchor="ctr">
                    <a:lnL w="9525" cap="flat" cmpd="sng" algn="ctr">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extLst>
                  <a:ext uri="{0D108BD9-81ED-4DB2-BD59-A6C34878D82A}">
                    <a16:rowId xmlns:a16="http://schemas.microsoft.com/office/drawing/2014/main" val="10007"/>
                  </a:ext>
                </a:extLst>
              </a:tr>
              <a:tr h="370850">
                <a:tc>
                  <a:txBody>
                    <a:bodyPr/>
                    <a:lstStyle/>
                    <a:p>
                      <a:pPr algn="l" fontAlgn="b"/>
                      <a:r>
                        <a:rPr lang="en-US" sz="2000" b="0" i="0" u="none" strike="noStrike" dirty="0">
                          <a:solidFill>
                            <a:schemeClr val="tx1">
                              <a:lumMod val="75000"/>
                            </a:schemeClr>
                          </a:solidFill>
                          <a:effectLst/>
                          <a:latin typeface="+mn-lt"/>
                        </a:rPr>
                        <a:t>Southern UPI College</a:t>
                      </a:r>
                    </a:p>
                  </a:txBody>
                  <a:tcPr marL="0" marR="0" marT="0" marB="0" anchor="ctr">
                    <a:lnL w="9525" cap="flat" cmpd="sng">
                      <a:solidFill>
                        <a:srgbClr val="000000">
                          <a:alpha val="0"/>
                        </a:srgbClr>
                      </a:solidFill>
                      <a:prstDash val="solid"/>
                      <a:round/>
                      <a:headEnd type="none" w="med" len="med"/>
                      <a:tailEnd type="none" w="med" len="med"/>
                    </a:lnL>
                    <a:lnR w="9525" cap="flat" cmpd="sng" algn="ctr">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algn="ctr" fontAlgn="b"/>
                      <a:r>
                        <a:rPr lang="en-US" sz="2000" b="0" i="0" u="none" strike="noStrike">
                          <a:solidFill>
                            <a:schemeClr val="tx1">
                              <a:lumMod val="75000"/>
                            </a:schemeClr>
                          </a:solidFill>
                          <a:effectLst/>
                          <a:latin typeface="+mn-lt"/>
                        </a:rPr>
                        <a:t>10</a:t>
                      </a:r>
                    </a:p>
                  </a:txBody>
                  <a:tcPr marL="0" marR="0" marT="0" marB="0" anchor="ctr">
                    <a:lnL w="9525" cap="flat" cmpd="sng" algn="ctr">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algn="ctr" fontAlgn="b"/>
                      <a:r>
                        <a:rPr lang="en-US" sz="2000" b="0" i="0" u="none" strike="noStrike" dirty="0">
                          <a:solidFill>
                            <a:schemeClr val="tx1">
                              <a:lumMod val="75000"/>
                            </a:schemeClr>
                          </a:solidFill>
                          <a:effectLst/>
                          <a:latin typeface="+mn-lt"/>
                        </a:rPr>
                        <a:t>7</a:t>
                      </a:r>
                    </a:p>
                  </a:txBody>
                  <a:tcPr marL="0" marR="0" marT="0" marB="0"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extLst>
                  <a:ext uri="{0D108BD9-81ED-4DB2-BD59-A6C34878D82A}">
                    <a16:rowId xmlns:a16="http://schemas.microsoft.com/office/drawing/2014/main" val="10008"/>
                  </a:ext>
                </a:extLst>
              </a:tr>
              <a:tr h="370850">
                <a:tc>
                  <a:txBody>
                    <a:bodyPr/>
                    <a:lstStyle/>
                    <a:p>
                      <a:pPr algn="l" fontAlgn="b"/>
                      <a:r>
                        <a:rPr lang="en-US" sz="2000" b="0" i="0" u="none" strike="noStrike" dirty="0">
                          <a:solidFill>
                            <a:schemeClr val="tx1">
                              <a:lumMod val="75000"/>
                            </a:schemeClr>
                          </a:solidFill>
                          <a:effectLst/>
                          <a:latin typeface="+mn-lt"/>
                        </a:rPr>
                        <a:t>Southern Negros College</a:t>
                      </a:r>
                    </a:p>
                  </a:txBody>
                  <a:tcPr marL="0" marR="0" marT="0" marB="0" anchor="ctr">
                    <a:lnL w="9525" cap="flat" cmpd="sng">
                      <a:solidFill>
                        <a:srgbClr val="000000">
                          <a:alpha val="0"/>
                        </a:srgbClr>
                      </a:solidFill>
                      <a:prstDash val="solid"/>
                      <a:round/>
                      <a:headEnd type="none" w="med" len="med"/>
                      <a:tailEnd type="none" w="med" len="med"/>
                    </a:lnL>
                    <a:lnR w="9525" cap="flat" cmpd="sng" algn="ctr">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algn="ctr" fontAlgn="b"/>
                      <a:r>
                        <a:rPr lang="en-US" sz="2000" b="0" i="0" u="none" strike="noStrike">
                          <a:solidFill>
                            <a:schemeClr val="tx1">
                              <a:lumMod val="75000"/>
                            </a:schemeClr>
                          </a:solidFill>
                          <a:effectLst/>
                          <a:latin typeface="+mn-lt"/>
                        </a:rPr>
                        <a:t>6</a:t>
                      </a:r>
                    </a:p>
                  </a:txBody>
                  <a:tcPr marL="0" marR="0" marT="0" marB="0" anchor="ctr">
                    <a:lnL w="9525" cap="flat" cmpd="sng" algn="ctr">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algn="ctr" fontAlgn="b"/>
                      <a:r>
                        <a:rPr lang="en-US" sz="2000" b="0" i="0" u="none" strike="noStrike" dirty="0">
                          <a:solidFill>
                            <a:schemeClr val="tx1">
                              <a:lumMod val="75000"/>
                            </a:schemeClr>
                          </a:solidFill>
                          <a:effectLst/>
                          <a:latin typeface="+mn-lt"/>
                        </a:rPr>
                        <a:t>6</a:t>
                      </a:r>
                    </a:p>
                  </a:txBody>
                  <a:tcPr marL="0" marR="0" marT="0" marB="0"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extLst>
                  <a:ext uri="{0D108BD9-81ED-4DB2-BD59-A6C34878D82A}">
                    <a16:rowId xmlns:a16="http://schemas.microsoft.com/office/drawing/2014/main" val="10009"/>
                  </a:ext>
                </a:extLst>
              </a:tr>
              <a:tr h="370850">
                <a:tc>
                  <a:txBody>
                    <a:bodyPr/>
                    <a:lstStyle/>
                    <a:p>
                      <a:pPr algn="l" fontAlgn="b"/>
                      <a:r>
                        <a:rPr lang="en-US" sz="2000" b="0" i="0" u="none" strike="noStrike" dirty="0">
                          <a:solidFill>
                            <a:schemeClr val="tx1">
                              <a:lumMod val="75000"/>
                            </a:schemeClr>
                          </a:solidFill>
                          <a:effectLst/>
                          <a:latin typeface="+mn-lt"/>
                        </a:rPr>
                        <a:t>La </a:t>
                      </a:r>
                      <a:r>
                        <a:rPr lang="en-US" sz="2000" b="0" i="0" u="none" strike="noStrike" dirty="0" err="1">
                          <a:solidFill>
                            <a:schemeClr val="tx1">
                              <a:lumMod val="75000"/>
                            </a:schemeClr>
                          </a:solidFill>
                          <a:effectLst/>
                          <a:latin typeface="+mn-lt"/>
                        </a:rPr>
                        <a:t>Consolacion</a:t>
                      </a:r>
                      <a:r>
                        <a:rPr lang="en-US" sz="2000" b="0" i="0" u="none" strike="noStrike" dirty="0">
                          <a:solidFill>
                            <a:schemeClr val="tx1">
                              <a:lumMod val="75000"/>
                            </a:schemeClr>
                          </a:solidFill>
                          <a:effectLst/>
                          <a:latin typeface="+mn-lt"/>
                        </a:rPr>
                        <a:t> College-</a:t>
                      </a:r>
                      <a:r>
                        <a:rPr lang="en-US" sz="2000" b="0" i="0" u="none" strike="noStrike" dirty="0" err="1">
                          <a:solidFill>
                            <a:schemeClr val="tx1">
                              <a:lumMod val="75000"/>
                            </a:schemeClr>
                          </a:solidFill>
                          <a:effectLst/>
                          <a:latin typeface="+mn-lt"/>
                        </a:rPr>
                        <a:t>Daet</a:t>
                      </a:r>
                      <a:endParaRPr lang="en-US" sz="2000" b="0" i="0" u="none" strike="noStrike" dirty="0">
                        <a:solidFill>
                          <a:schemeClr val="tx1">
                            <a:lumMod val="75000"/>
                          </a:schemeClr>
                        </a:solidFill>
                        <a:effectLst/>
                        <a:latin typeface="+mn-lt"/>
                      </a:endParaRPr>
                    </a:p>
                  </a:txBody>
                  <a:tcPr marL="0" marR="0" marT="0" marB="0" anchor="ctr">
                    <a:lnL w="9525" cap="flat" cmpd="sng">
                      <a:solidFill>
                        <a:srgbClr val="000000">
                          <a:alpha val="0"/>
                        </a:srgbClr>
                      </a:solidFill>
                      <a:prstDash val="solid"/>
                      <a:round/>
                      <a:headEnd type="none" w="med" len="med"/>
                      <a:tailEnd type="none" w="med" len="med"/>
                    </a:lnL>
                    <a:lnR w="9525" cap="flat" cmpd="sng" algn="ctr">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algn="ctr" fontAlgn="b"/>
                      <a:r>
                        <a:rPr lang="en-US" sz="2000" b="0" i="0" u="none" strike="noStrike">
                          <a:solidFill>
                            <a:schemeClr val="tx1">
                              <a:lumMod val="75000"/>
                            </a:schemeClr>
                          </a:solidFill>
                          <a:effectLst/>
                          <a:latin typeface="+mn-lt"/>
                        </a:rPr>
                        <a:t>5</a:t>
                      </a:r>
                    </a:p>
                  </a:txBody>
                  <a:tcPr marL="0" marR="0" marT="0" marB="0" anchor="ctr">
                    <a:lnL w="9525" cap="flat" cmpd="sng" algn="ctr">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algn="ctr" fontAlgn="b"/>
                      <a:r>
                        <a:rPr lang="en-US" sz="2000" b="0" i="0" u="none" strike="noStrike" dirty="0">
                          <a:solidFill>
                            <a:schemeClr val="tx1">
                              <a:lumMod val="75000"/>
                            </a:schemeClr>
                          </a:solidFill>
                          <a:effectLst/>
                          <a:latin typeface="+mn-lt"/>
                        </a:rPr>
                        <a:t>5</a:t>
                      </a:r>
                    </a:p>
                  </a:txBody>
                  <a:tcPr marL="0" marR="0" marT="0" marB="0"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extLst>
                  <a:ext uri="{0D108BD9-81ED-4DB2-BD59-A6C34878D82A}">
                    <a16:rowId xmlns:a16="http://schemas.microsoft.com/office/drawing/2014/main" val="10010"/>
                  </a:ext>
                </a:extLst>
              </a:tr>
              <a:tr h="370850">
                <a:tc>
                  <a:txBody>
                    <a:bodyPr/>
                    <a:lstStyle/>
                    <a:p>
                      <a:pPr algn="l" fontAlgn="b"/>
                      <a:r>
                        <a:rPr lang="en-US" sz="2000" b="0" i="0" u="none" strike="noStrike" dirty="0" err="1">
                          <a:solidFill>
                            <a:schemeClr val="tx1">
                              <a:lumMod val="75000"/>
                            </a:schemeClr>
                          </a:solidFill>
                          <a:effectLst/>
                          <a:latin typeface="+mn-lt"/>
                        </a:rPr>
                        <a:t>Camarines</a:t>
                      </a:r>
                      <a:r>
                        <a:rPr lang="en-US" sz="2000" b="0" i="0" u="none" strike="noStrike" dirty="0">
                          <a:solidFill>
                            <a:schemeClr val="tx1">
                              <a:lumMod val="75000"/>
                            </a:schemeClr>
                          </a:solidFill>
                          <a:effectLst/>
                          <a:latin typeface="+mn-lt"/>
                        </a:rPr>
                        <a:t> Norte State College-</a:t>
                      </a:r>
                      <a:r>
                        <a:rPr lang="en-US" sz="2000" b="0" i="0" u="none" strike="noStrike" dirty="0" err="1">
                          <a:solidFill>
                            <a:schemeClr val="tx1">
                              <a:lumMod val="75000"/>
                            </a:schemeClr>
                          </a:solidFill>
                          <a:effectLst/>
                          <a:latin typeface="+mn-lt"/>
                        </a:rPr>
                        <a:t>Labo</a:t>
                      </a:r>
                      <a:r>
                        <a:rPr lang="en-US" sz="2000" b="0" i="0" u="none" strike="noStrike" dirty="0">
                          <a:solidFill>
                            <a:schemeClr val="tx1">
                              <a:lumMod val="75000"/>
                            </a:schemeClr>
                          </a:solidFill>
                          <a:effectLst/>
                          <a:latin typeface="+mn-lt"/>
                        </a:rPr>
                        <a:t>*</a:t>
                      </a:r>
                    </a:p>
                  </a:txBody>
                  <a:tcPr marL="0" marR="0" marT="0" marB="0" anchor="ctr">
                    <a:lnL w="9525" cap="flat" cmpd="sng">
                      <a:solidFill>
                        <a:srgbClr val="000000">
                          <a:alpha val="0"/>
                        </a:srgbClr>
                      </a:solidFill>
                      <a:prstDash val="solid"/>
                      <a:round/>
                      <a:headEnd type="none" w="med" len="med"/>
                      <a:tailEnd type="none" w="med" len="med"/>
                    </a:lnL>
                    <a:lnR w="9525" cap="flat" cmpd="sng" algn="ctr">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algn="ctr" fontAlgn="b"/>
                      <a:r>
                        <a:rPr lang="en-US" sz="2000" b="0" i="0" u="none" strike="noStrike" dirty="0">
                          <a:solidFill>
                            <a:schemeClr val="tx1">
                              <a:lumMod val="75000"/>
                            </a:schemeClr>
                          </a:solidFill>
                          <a:effectLst/>
                          <a:latin typeface="+mn-lt"/>
                        </a:rPr>
                        <a:t>4</a:t>
                      </a:r>
                    </a:p>
                  </a:txBody>
                  <a:tcPr marL="0" marR="0" marT="0" marB="0" anchor="ctr">
                    <a:lnL w="9525" cap="flat" cmpd="sng" algn="ctr">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algn="ctr" fontAlgn="b"/>
                      <a:r>
                        <a:rPr lang="en-US" sz="2000" b="0" i="0" u="none" strike="noStrike" dirty="0">
                          <a:solidFill>
                            <a:schemeClr val="tx1">
                              <a:lumMod val="75000"/>
                            </a:schemeClr>
                          </a:solidFill>
                          <a:effectLst/>
                          <a:latin typeface="+mn-lt"/>
                        </a:rPr>
                        <a:t>4</a:t>
                      </a:r>
                    </a:p>
                  </a:txBody>
                  <a:tcPr marL="0" marR="0" marT="0" marB="0"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extLst>
                  <a:ext uri="{0D108BD9-81ED-4DB2-BD59-A6C34878D82A}">
                    <a16:rowId xmlns:a16="http://schemas.microsoft.com/office/drawing/2014/main" val="10011"/>
                  </a:ext>
                </a:extLst>
              </a:tr>
              <a:tr h="370850">
                <a:tc>
                  <a:txBody>
                    <a:bodyPr/>
                    <a:lstStyle/>
                    <a:p>
                      <a:pPr marL="0" marR="0" lvl="0" indent="0" algn="l" rtl="0">
                        <a:lnSpc>
                          <a:spcPct val="100000"/>
                        </a:lnSpc>
                        <a:spcBef>
                          <a:spcPts val="0"/>
                        </a:spcBef>
                        <a:spcAft>
                          <a:spcPts val="0"/>
                        </a:spcAft>
                        <a:buClr>
                          <a:srgbClr val="666666"/>
                        </a:buClr>
                        <a:buSzPct val="25000"/>
                        <a:buFont typeface="Arial"/>
                        <a:buNone/>
                      </a:pPr>
                      <a:r>
                        <a:rPr lang="en-US" sz="1600" b="0" i="1" u="none" strike="noStrike" cap="none" dirty="0">
                          <a:solidFill>
                            <a:schemeClr val="tx1">
                              <a:lumMod val="75000"/>
                            </a:schemeClr>
                          </a:solidFill>
                          <a:latin typeface="+mn-lt"/>
                          <a:ea typeface="Arial"/>
                          <a:cs typeface="Arial"/>
                          <a:sym typeface="Arial"/>
                        </a:rPr>
                        <a:t>*Government-funded schools.</a:t>
                      </a:r>
                    </a:p>
                  </a:txBody>
                  <a:tcPr marL="12700" marR="12700" marT="12700" marB="0" anchor="ctr">
                    <a:lnL w="9525" cap="flat" cmpd="sng">
                      <a:solidFill>
                        <a:srgbClr val="000000">
                          <a:alpha val="0"/>
                        </a:srgbClr>
                      </a:solidFill>
                      <a:prstDash val="solid"/>
                      <a:round/>
                      <a:headEnd type="none" w="med" len="med"/>
                      <a:tailEnd type="none" w="med" len="med"/>
                    </a:lnL>
                    <a:lnR w="9525" cap="flat" cmpd="sng" algn="ctr">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ct val="25000"/>
                        <a:buFont typeface="Arial"/>
                        <a:buNone/>
                      </a:pPr>
                      <a:endParaRPr sz="2000" b="0" i="0" u="none" strike="noStrike" cap="none" dirty="0">
                        <a:solidFill>
                          <a:schemeClr val="tx1">
                            <a:lumMod val="75000"/>
                          </a:schemeClr>
                        </a:solidFill>
                        <a:latin typeface="+mn-lt"/>
                        <a:ea typeface="Arial"/>
                        <a:cs typeface="Arial"/>
                        <a:sym typeface="Arial"/>
                      </a:endParaRPr>
                    </a:p>
                  </a:txBody>
                  <a:tcPr marL="12700" marR="12700" marT="12700" marB="0" anchor="ctr">
                    <a:lnL w="9525" cap="flat" cmpd="sng" algn="ctr">
                      <a:solidFill>
                        <a:srgbClr val="000000">
                          <a:alpha val="0"/>
                        </a:srgbClr>
                      </a:solidFill>
                      <a:prstDash val="solid"/>
                      <a:round/>
                      <a:headEnd type="none" w="med" len="med"/>
                      <a:tailEnd type="none" w="med" len="med"/>
                    </a:lnL>
                    <a:lnR w="9525" cap="flat" cmpd="sng" algn="ctr">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ct val="25000"/>
                        <a:buFont typeface="Arial"/>
                        <a:buNone/>
                      </a:pPr>
                      <a:endParaRPr sz="2000" b="0" i="0" u="none" strike="noStrike" cap="none" dirty="0">
                        <a:solidFill>
                          <a:schemeClr val="tx1">
                            <a:lumMod val="75000"/>
                          </a:schemeClr>
                        </a:solidFill>
                        <a:latin typeface="+mn-lt"/>
                        <a:ea typeface="Arial"/>
                        <a:cs typeface="Arial"/>
                        <a:sym typeface="Arial"/>
                      </a:endParaRPr>
                    </a:p>
                  </a:txBody>
                  <a:tcPr marL="12700" marR="12700" marT="12700" marB="0" anchor="ctr">
                    <a:lnL w="9525" cap="flat" cmpd="sng" algn="ctr">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sp>
        <p:nvSpPr>
          <p:cNvPr id="5" name="Shape 513"/>
          <p:cNvSpPr txBox="1"/>
          <p:nvPr/>
        </p:nvSpPr>
        <p:spPr>
          <a:xfrm>
            <a:off x="5665498" y="6482403"/>
            <a:ext cx="3507078" cy="313800"/>
          </a:xfrm>
          <a:prstGeom prst="rect">
            <a:avLst/>
          </a:prstGeom>
          <a:noFill/>
          <a:ln>
            <a:noFill/>
          </a:ln>
        </p:spPr>
        <p:txBody>
          <a:bodyPr lIns="91425" tIns="91425" rIns="91425" bIns="91425" anchor="t" anchorCtr="0">
            <a:noAutofit/>
          </a:bodyPr>
          <a:lstStyle/>
          <a:p>
            <a:pPr algn="r"/>
            <a:r>
              <a:rPr lang="en-US" sz="900" i="1" dirty="0">
                <a:solidFill>
                  <a:srgbClr val="999999"/>
                </a:solidFill>
              </a:rPr>
              <a:t>PRC 2009-2017, PBEd 2017</a:t>
            </a:r>
          </a:p>
        </p:txBody>
      </p:sp>
    </p:spTree>
    <p:extLst>
      <p:ext uri="{BB962C8B-B14F-4D97-AF65-F5344CB8AC3E}">
        <p14:creationId xmlns:p14="http://schemas.microsoft.com/office/powerpoint/2010/main" val="20700248"/>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814"/>
        <p:cNvGrpSpPr/>
        <p:nvPr/>
      </p:nvGrpSpPr>
      <p:grpSpPr>
        <a:xfrm>
          <a:off x="0" y="0"/>
          <a:ext cx="0" cy="0"/>
          <a:chOff x="0" y="0"/>
          <a:chExt cx="0" cy="0"/>
        </a:xfrm>
      </p:grpSpPr>
      <p:sp>
        <p:nvSpPr>
          <p:cNvPr id="815" name="Shape 815"/>
          <p:cNvSpPr txBox="1"/>
          <p:nvPr/>
        </p:nvSpPr>
        <p:spPr>
          <a:xfrm>
            <a:off x="224575" y="197125"/>
            <a:ext cx="8792700" cy="1413599"/>
          </a:xfrm>
          <a:prstGeom prst="rect">
            <a:avLst/>
          </a:prstGeom>
          <a:noFill/>
          <a:ln>
            <a:noFill/>
          </a:ln>
        </p:spPr>
        <p:txBody>
          <a:bodyPr lIns="91425" tIns="45700" rIns="91425" bIns="45700" anchor="t" anchorCtr="0">
            <a:noAutofit/>
          </a:bodyPr>
          <a:lstStyle/>
          <a:p>
            <a:pPr>
              <a:buClr>
                <a:srgbClr val="FFFFFF"/>
              </a:buClr>
              <a:buSzPct val="25000"/>
              <a:buFont typeface="Arial"/>
              <a:buNone/>
            </a:pPr>
            <a:r>
              <a:rPr lang="en-US" sz="3000" dirty="0">
                <a:solidFill>
                  <a:srgbClr val="28578C"/>
                </a:solidFill>
              </a:rPr>
              <a:t>…just as poor performers are the usual offenders</a:t>
            </a:r>
          </a:p>
        </p:txBody>
      </p:sp>
      <p:cxnSp>
        <p:nvCxnSpPr>
          <p:cNvPr id="816" name="Shape 816"/>
          <p:cNvCxnSpPr/>
          <p:nvPr/>
        </p:nvCxnSpPr>
        <p:spPr>
          <a:xfrm>
            <a:off x="-7101" y="6823450"/>
            <a:ext cx="9155699" cy="17100"/>
          </a:xfrm>
          <a:prstGeom prst="straightConnector1">
            <a:avLst/>
          </a:prstGeom>
          <a:noFill/>
          <a:ln w="114300" cap="flat" cmpd="sng">
            <a:solidFill>
              <a:srgbClr val="BF352A"/>
            </a:solidFill>
            <a:prstDash val="solid"/>
            <a:round/>
            <a:headEnd type="none" w="med" len="med"/>
            <a:tailEnd type="none" w="med" len="med"/>
          </a:ln>
        </p:spPr>
      </p:cxnSp>
      <p:graphicFrame>
        <p:nvGraphicFramePr>
          <p:cNvPr id="817" name="Shape 817"/>
          <p:cNvGraphicFramePr/>
          <p:nvPr>
            <p:extLst>
              <p:ext uri="{D42A27DB-BD31-4B8C-83A1-F6EECF244321}">
                <p14:modId xmlns:p14="http://schemas.microsoft.com/office/powerpoint/2010/main" val="1191417886"/>
              </p:ext>
            </p:extLst>
          </p:nvPr>
        </p:nvGraphicFramePr>
        <p:xfrm>
          <a:off x="188288" y="853068"/>
          <a:ext cx="8829000" cy="4501000"/>
        </p:xfrm>
        <a:graphic>
          <a:graphicData uri="http://schemas.openxmlformats.org/drawingml/2006/table">
            <a:tbl>
              <a:tblPr firstRow="1" bandRow="1">
                <a:noFill/>
                <a:tableStyleId>{57A160A0-6F15-4647-8246-A6B2C224AD13}</a:tableStyleId>
              </a:tblPr>
              <a:tblGrid>
                <a:gridCol w="5516476">
                  <a:extLst>
                    <a:ext uri="{9D8B030D-6E8A-4147-A177-3AD203B41FA5}">
                      <a16:colId xmlns:a16="http://schemas.microsoft.com/office/drawing/2014/main" val="20000"/>
                    </a:ext>
                  </a:extLst>
                </a:gridCol>
                <a:gridCol w="1883391">
                  <a:extLst>
                    <a:ext uri="{9D8B030D-6E8A-4147-A177-3AD203B41FA5}">
                      <a16:colId xmlns:a16="http://schemas.microsoft.com/office/drawing/2014/main" val="20001"/>
                    </a:ext>
                  </a:extLst>
                </a:gridCol>
                <a:gridCol w="1429133">
                  <a:extLst>
                    <a:ext uri="{9D8B030D-6E8A-4147-A177-3AD203B41FA5}">
                      <a16:colId xmlns:a16="http://schemas.microsoft.com/office/drawing/2014/main" val="20002"/>
                    </a:ext>
                  </a:extLst>
                </a:gridCol>
              </a:tblGrid>
              <a:tr h="370850">
                <a:tc rowSpan="2">
                  <a:txBody>
                    <a:bodyPr/>
                    <a:lstStyle/>
                    <a:p>
                      <a:pPr marL="0" marR="0" lvl="0" indent="0" algn="l" rtl="0">
                        <a:lnSpc>
                          <a:spcPct val="100000"/>
                        </a:lnSpc>
                        <a:spcBef>
                          <a:spcPts val="0"/>
                        </a:spcBef>
                        <a:spcAft>
                          <a:spcPts val="0"/>
                        </a:spcAft>
                        <a:buClr>
                          <a:schemeClr val="lt1"/>
                        </a:buClr>
                        <a:buSzPct val="25000"/>
                        <a:buFont typeface="Arial"/>
                        <a:buNone/>
                      </a:pPr>
                      <a:r>
                        <a:rPr lang="en-US" sz="2800" b="0" u="none" strike="noStrike" cap="none" dirty="0">
                          <a:solidFill>
                            <a:schemeClr val="bg1"/>
                          </a:solidFill>
                          <a:latin typeface="+mn-lt"/>
                        </a:rPr>
                        <a:t>Secondary</a:t>
                      </a:r>
                    </a:p>
                  </a:txBody>
                  <a:tcPr marL="91450" marR="91450" marT="45725" marB="45725" anchor="ctr">
                    <a:lnB w="9525" cap="flat" cmpd="sng" algn="ctr">
                      <a:solidFill>
                        <a:srgbClr val="000000">
                          <a:alpha val="0"/>
                        </a:srgbClr>
                      </a:solidFill>
                      <a:prstDash val="solid"/>
                      <a:round/>
                      <a:headEnd type="none" w="med" len="med"/>
                      <a:tailEnd type="none" w="med" len="med"/>
                    </a:lnB>
                    <a:solidFill>
                      <a:schemeClr val="tx1"/>
                    </a:solidFill>
                  </a:tcPr>
                </a:tc>
                <a:tc gridSpan="2">
                  <a:txBody>
                    <a:bodyPr/>
                    <a:lstStyle/>
                    <a:p>
                      <a:pPr marL="0" marR="0" lvl="0" indent="0" algn="ctr" rtl="0">
                        <a:lnSpc>
                          <a:spcPct val="100000"/>
                        </a:lnSpc>
                        <a:spcBef>
                          <a:spcPts val="0"/>
                        </a:spcBef>
                        <a:spcAft>
                          <a:spcPts val="0"/>
                        </a:spcAft>
                        <a:buClr>
                          <a:schemeClr val="lt1"/>
                        </a:buClr>
                        <a:buSzPct val="25000"/>
                        <a:buFont typeface="Arial"/>
                        <a:buNone/>
                      </a:pPr>
                      <a:r>
                        <a:rPr lang="en-US" sz="2000" b="0" u="none" strike="noStrike" cap="none" dirty="0">
                          <a:solidFill>
                            <a:schemeClr val="bg1"/>
                          </a:solidFill>
                          <a:latin typeface="+mn-lt"/>
                        </a:rPr>
                        <a:t>Performance instance</a:t>
                      </a:r>
                    </a:p>
                  </a:txBody>
                  <a:tcPr marL="91450" marR="91450" marT="45725" marB="45725" anchor="ctr">
                    <a:lnB w="9525" cap="flat" cmpd="sng" algn="ctr">
                      <a:solidFill>
                        <a:srgbClr val="000000">
                          <a:alpha val="0"/>
                        </a:srgbClr>
                      </a:solidFill>
                      <a:prstDash val="solid"/>
                      <a:round/>
                      <a:headEnd type="none" w="med" len="med"/>
                      <a:tailEnd type="none" w="med" len="med"/>
                    </a:lnB>
                    <a:solidFill>
                      <a:schemeClr val="tx1"/>
                    </a:solidFill>
                  </a:tcPr>
                </a:tc>
                <a:tc hMerge="1">
                  <a:txBody>
                    <a:bodyPr/>
                    <a:lstStyle/>
                    <a:p>
                      <a:pPr marL="0" marR="0" lvl="0" indent="0" algn="ctr" rtl="0">
                        <a:lnSpc>
                          <a:spcPct val="100000"/>
                        </a:lnSpc>
                        <a:spcBef>
                          <a:spcPts val="0"/>
                        </a:spcBef>
                        <a:spcAft>
                          <a:spcPts val="0"/>
                        </a:spcAft>
                        <a:buClr>
                          <a:schemeClr val="lt1"/>
                        </a:buClr>
                        <a:buSzPct val="25000"/>
                        <a:buFont typeface="Arial"/>
                        <a:buNone/>
                      </a:pPr>
                      <a:endParaRPr lang="en-US" sz="2000" b="0" u="none" strike="noStrike" cap="none" dirty="0">
                        <a:solidFill>
                          <a:schemeClr val="bg1"/>
                        </a:solidFill>
                        <a:latin typeface="+mn-lt"/>
                      </a:endParaRPr>
                    </a:p>
                  </a:txBody>
                  <a:tcPr marL="91450" marR="91450" marT="45725" marB="45725" anchor="ctr">
                    <a:lnB w="9525" cap="flat" cmpd="sng" algn="ctr">
                      <a:solidFill>
                        <a:srgbClr val="000000">
                          <a:alpha val="0"/>
                        </a:srgbClr>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370850">
                <a:tc vMerge="1">
                  <a:txBody>
                    <a:bodyPr/>
                    <a:lstStyle/>
                    <a:p>
                      <a:pPr marL="0" marR="0" lvl="0" indent="0" algn="l" rtl="0">
                        <a:lnSpc>
                          <a:spcPct val="100000"/>
                        </a:lnSpc>
                        <a:spcBef>
                          <a:spcPts val="0"/>
                        </a:spcBef>
                        <a:spcAft>
                          <a:spcPts val="0"/>
                        </a:spcAft>
                        <a:buClr>
                          <a:schemeClr val="lt1"/>
                        </a:buClr>
                        <a:buSzPct val="25000"/>
                        <a:buFont typeface="Arial"/>
                        <a:buNone/>
                      </a:pPr>
                      <a:endParaRPr lang="en-US" sz="2000" b="0" u="none" strike="noStrike" cap="none" dirty="0">
                        <a:solidFill>
                          <a:schemeClr val="bg1"/>
                        </a:solidFill>
                        <a:latin typeface="+mn-lt"/>
                      </a:endParaRPr>
                    </a:p>
                  </a:txBody>
                  <a:tcPr marL="91450" marR="91450" marT="45725" marB="45725" anchor="ctr">
                    <a:lnT w="9525" cap="flat" cmpd="sng" algn="ctr">
                      <a:solidFill>
                        <a:srgbClr val="000000">
                          <a:alpha val="0"/>
                        </a:srgbClr>
                      </a:solidFill>
                      <a:prstDash val="solid"/>
                      <a:round/>
                      <a:headEnd type="none" w="med" len="med"/>
                      <a:tailEnd type="none" w="med" len="med"/>
                    </a:lnT>
                    <a:lnB w="9525" cap="flat" cmpd="sng" algn="ctr">
                      <a:solidFill>
                        <a:srgbClr val="000000">
                          <a:alpha val="0"/>
                        </a:srgbClr>
                      </a:solidFill>
                      <a:prstDash val="solid"/>
                      <a:round/>
                      <a:headEnd type="none" w="med" len="med"/>
                      <a:tailEnd type="none" w="med" len="med"/>
                    </a:lnB>
                    <a:solidFill>
                      <a:schemeClr val="tx1"/>
                    </a:solidFill>
                  </a:tcPr>
                </a:tc>
                <a:tc>
                  <a:txBody>
                    <a:bodyPr/>
                    <a:lstStyle/>
                    <a:p>
                      <a:pPr marL="0" marR="0" lvl="0" indent="0" algn="ctr" rtl="0">
                        <a:lnSpc>
                          <a:spcPct val="100000"/>
                        </a:lnSpc>
                        <a:spcBef>
                          <a:spcPts val="0"/>
                        </a:spcBef>
                        <a:spcAft>
                          <a:spcPts val="0"/>
                        </a:spcAft>
                        <a:buClr>
                          <a:schemeClr val="lt1"/>
                        </a:buClr>
                        <a:buSzPct val="25000"/>
                        <a:buFont typeface="Arial"/>
                        <a:buNone/>
                      </a:pPr>
                      <a:r>
                        <a:rPr lang="en-US" sz="2000" b="0" u="none" strike="noStrike" cap="none" dirty="0">
                          <a:solidFill>
                            <a:schemeClr val="bg1"/>
                          </a:solidFill>
                          <a:latin typeface="+mn-lt"/>
                        </a:rPr>
                        <a:t>Below 20%</a:t>
                      </a:r>
                    </a:p>
                  </a:txBody>
                  <a:tcPr marL="91450" marR="91450" marT="45725" marB="45725" anchor="ctr">
                    <a:lnT w="9525" cap="flat" cmpd="sng" algn="ctr">
                      <a:solidFill>
                        <a:srgbClr val="000000">
                          <a:alpha val="0"/>
                        </a:srgbClr>
                      </a:solidFill>
                      <a:prstDash val="solid"/>
                      <a:round/>
                      <a:headEnd type="none" w="med" len="med"/>
                      <a:tailEnd type="none" w="med" len="med"/>
                    </a:lnT>
                    <a:lnB w="9525" cap="flat" cmpd="sng" algn="ctr">
                      <a:solidFill>
                        <a:srgbClr val="000000">
                          <a:alpha val="0"/>
                        </a:srgbClr>
                      </a:solidFill>
                      <a:prstDash val="solid"/>
                      <a:round/>
                      <a:headEnd type="none" w="med" len="med"/>
                      <a:tailEnd type="none" w="med" len="med"/>
                    </a:lnB>
                    <a:solidFill>
                      <a:schemeClr val="tx1"/>
                    </a:solidFill>
                  </a:tcPr>
                </a:tc>
                <a:tc>
                  <a:txBody>
                    <a:bodyPr/>
                    <a:lstStyle/>
                    <a:p>
                      <a:pPr marL="0" marR="0" lvl="0" indent="0" algn="ctr" rtl="0">
                        <a:lnSpc>
                          <a:spcPct val="100000"/>
                        </a:lnSpc>
                        <a:spcBef>
                          <a:spcPts val="0"/>
                        </a:spcBef>
                        <a:spcAft>
                          <a:spcPts val="0"/>
                        </a:spcAft>
                        <a:buClr>
                          <a:schemeClr val="lt1"/>
                        </a:buClr>
                        <a:buSzPct val="25000"/>
                        <a:buFont typeface="Arial"/>
                        <a:buNone/>
                      </a:pPr>
                      <a:r>
                        <a:rPr lang="en-US" sz="2000" b="0" u="none" strike="noStrike" cap="none" dirty="0">
                          <a:solidFill>
                            <a:schemeClr val="bg1"/>
                          </a:solidFill>
                          <a:latin typeface="+mn-lt"/>
                        </a:rPr>
                        <a:t>At 0%</a:t>
                      </a:r>
                    </a:p>
                  </a:txBody>
                  <a:tcPr marL="91450" marR="91450" marT="45725" marB="45725" anchor="ctr">
                    <a:lnT w="9525" cap="flat" cmpd="sng" algn="ctr">
                      <a:solidFill>
                        <a:srgbClr val="000000">
                          <a:alpha val="0"/>
                        </a:srgbClr>
                      </a:solidFill>
                      <a:prstDash val="solid"/>
                      <a:round/>
                      <a:headEnd type="none" w="med" len="med"/>
                      <a:tailEnd type="none" w="med" len="med"/>
                    </a:lnT>
                    <a:lnB w="9525" cap="flat" cmpd="sng" algn="ctr">
                      <a:solidFill>
                        <a:srgbClr val="000000">
                          <a:alpha val="0"/>
                        </a:srgbClr>
                      </a:solidFill>
                      <a:prstDash val="solid"/>
                      <a:round/>
                      <a:headEnd type="none" w="med" len="med"/>
                      <a:tailEnd type="none" w="med" len="med"/>
                    </a:lnB>
                    <a:solidFill>
                      <a:schemeClr val="tx1"/>
                    </a:solidFill>
                  </a:tcPr>
                </a:tc>
                <a:extLst>
                  <a:ext uri="{0D108BD9-81ED-4DB2-BD59-A6C34878D82A}">
                    <a16:rowId xmlns:a16="http://schemas.microsoft.com/office/drawing/2014/main" val="10001"/>
                  </a:ext>
                </a:extLst>
              </a:tr>
              <a:tr h="370850">
                <a:tc>
                  <a:txBody>
                    <a:bodyPr/>
                    <a:lstStyle/>
                    <a:p>
                      <a:pPr algn="l" fontAlgn="b"/>
                      <a:r>
                        <a:rPr lang="en-US" sz="2000" b="0" i="0" u="none" strike="noStrike" dirty="0" err="1">
                          <a:solidFill>
                            <a:schemeClr val="tx1">
                              <a:lumMod val="75000"/>
                            </a:schemeClr>
                          </a:solidFill>
                          <a:effectLst/>
                          <a:latin typeface="+mn-lt"/>
                        </a:rPr>
                        <a:t>Hadji</a:t>
                      </a:r>
                      <a:r>
                        <a:rPr lang="en-US" sz="2000" b="0" i="0" u="none" strike="noStrike" dirty="0">
                          <a:solidFill>
                            <a:schemeClr val="tx1">
                              <a:lumMod val="75000"/>
                            </a:schemeClr>
                          </a:solidFill>
                          <a:effectLst/>
                          <a:latin typeface="+mn-lt"/>
                        </a:rPr>
                        <a:t> </a:t>
                      </a:r>
                      <a:r>
                        <a:rPr lang="en-US" sz="2000" b="0" i="0" u="none" strike="noStrike" dirty="0" err="1">
                          <a:solidFill>
                            <a:schemeClr val="tx1">
                              <a:lumMod val="75000"/>
                            </a:schemeClr>
                          </a:solidFill>
                          <a:effectLst/>
                          <a:latin typeface="+mn-lt"/>
                        </a:rPr>
                        <a:t>Butu</a:t>
                      </a:r>
                      <a:r>
                        <a:rPr lang="en-US" sz="2000" b="0" i="0" u="none" strike="noStrike" dirty="0">
                          <a:solidFill>
                            <a:schemeClr val="tx1">
                              <a:lumMod val="75000"/>
                            </a:schemeClr>
                          </a:solidFill>
                          <a:effectLst/>
                          <a:latin typeface="+mn-lt"/>
                        </a:rPr>
                        <a:t> School of Arts and Trades*</a:t>
                      </a:r>
                    </a:p>
                  </a:txBody>
                  <a:tcPr marL="0" marR="0" marT="0" marB="0" anchor="ctr">
                    <a:lnL w="9525" cap="flat" cmpd="sng">
                      <a:solidFill>
                        <a:srgbClr val="000000">
                          <a:alpha val="0"/>
                        </a:srgbClr>
                      </a:solidFill>
                      <a:prstDash val="solid"/>
                      <a:round/>
                      <a:headEnd type="none" w="med" len="med"/>
                      <a:tailEnd type="none" w="med" len="med"/>
                    </a:lnL>
                    <a:lnR w="9525" cap="flat" cmpd="sng" algn="ctr">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lgn="ctr">
                      <a:solidFill>
                        <a:srgbClr val="000000">
                          <a:alpha val="0"/>
                        </a:srgbClr>
                      </a:solidFill>
                      <a:prstDash val="solid"/>
                      <a:round/>
                      <a:headEnd type="none" w="med" len="med"/>
                      <a:tailEnd type="none" w="med" len="med"/>
                    </a:lnB>
                  </a:tcPr>
                </a:tc>
                <a:tc>
                  <a:txBody>
                    <a:bodyPr/>
                    <a:lstStyle/>
                    <a:p>
                      <a:pPr algn="ctr" fontAlgn="b"/>
                      <a:r>
                        <a:rPr lang="en-US" sz="2000" b="0" i="0" u="none" strike="noStrike" dirty="0">
                          <a:solidFill>
                            <a:schemeClr val="tx1">
                              <a:lumMod val="75000"/>
                            </a:schemeClr>
                          </a:solidFill>
                          <a:effectLst/>
                          <a:latin typeface="+mn-lt"/>
                        </a:rPr>
                        <a:t>16</a:t>
                      </a:r>
                    </a:p>
                  </a:txBody>
                  <a:tcPr marL="0" marR="0" marT="0" marB="0" anchor="ctr">
                    <a:lnL w="9525" cap="flat" cmpd="sng" algn="ctr">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lgn="ctr">
                      <a:solidFill>
                        <a:srgbClr val="000000">
                          <a:alpha val="0"/>
                        </a:srgbClr>
                      </a:solidFill>
                      <a:prstDash val="solid"/>
                      <a:round/>
                      <a:headEnd type="none" w="med" len="med"/>
                      <a:tailEnd type="none" w="med" len="med"/>
                    </a:lnB>
                  </a:tcPr>
                </a:tc>
                <a:tc>
                  <a:txBody>
                    <a:bodyPr/>
                    <a:lstStyle/>
                    <a:p>
                      <a:pPr algn="ctr" fontAlgn="b"/>
                      <a:r>
                        <a:rPr lang="en-US" sz="2000" b="0" i="0" u="none" strike="noStrike" dirty="0">
                          <a:solidFill>
                            <a:schemeClr val="tx1">
                              <a:lumMod val="75000"/>
                            </a:schemeClr>
                          </a:solidFill>
                          <a:effectLst/>
                          <a:latin typeface="+mn-lt"/>
                        </a:rPr>
                        <a:t>16</a:t>
                      </a:r>
                    </a:p>
                  </a:txBody>
                  <a:tcPr marL="0" marR="0" marT="0" marB="0"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lgn="ctr">
                      <a:solidFill>
                        <a:srgbClr val="000000">
                          <a:alpha val="0"/>
                        </a:srgbClr>
                      </a:solidFill>
                      <a:prstDash val="solid"/>
                      <a:round/>
                      <a:headEnd type="none" w="med" len="med"/>
                      <a:tailEnd type="none" w="med" len="med"/>
                    </a:lnB>
                  </a:tcPr>
                </a:tc>
                <a:extLst>
                  <a:ext uri="{0D108BD9-81ED-4DB2-BD59-A6C34878D82A}">
                    <a16:rowId xmlns:a16="http://schemas.microsoft.com/office/drawing/2014/main" val="10002"/>
                  </a:ext>
                </a:extLst>
              </a:tr>
              <a:tr h="370850">
                <a:tc>
                  <a:txBody>
                    <a:bodyPr/>
                    <a:lstStyle/>
                    <a:p>
                      <a:pPr algn="l" fontAlgn="b"/>
                      <a:r>
                        <a:rPr lang="en-US" sz="2000" b="0" i="0" u="none" strike="noStrike" dirty="0">
                          <a:solidFill>
                            <a:schemeClr val="tx1">
                              <a:lumMod val="75000"/>
                            </a:schemeClr>
                          </a:solidFill>
                          <a:effectLst/>
                          <a:latin typeface="+mn-lt"/>
                        </a:rPr>
                        <a:t>Lanao National College of Arts and Trades*</a:t>
                      </a:r>
                    </a:p>
                  </a:txBody>
                  <a:tcPr marL="0" marR="0" marT="0" marB="0" anchor="ctr">
                    <a:lnL w="9525" cap="flat" cmpd="sng">
                      <a:solidFill>
                        <a:srgbClr val="000000">
                          <a:alpha val="0"/>
                        </a:srgbClr>
                      </a:solidFill>
                      <a:prstDash val="solid"/>
                      <a:round/>
                      <a:headEnd type="none" w="med" len="med"/>
                      <a:tailEnd type="none" w="med" len="med"/>
                    </a:lnL>
                    <a:lnR w="9525" cap="flat" cmpd="sng" algn="ctr">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lgn="ctr">
                      <a:solidFill>
                        <a:srgbClr val="000000">
                          <a:alpha val="0"/>
                        </a:srgbClr>
                      </a:solidFill>
                      <a:prstDash val="solid"/>
                      <a:round/>
                      <a:headEnd type="none" w="med" len="med"/>
                      <a:tailEnd type="none" w="med" len="med"/>
                    </a:lnB>
                  </a:tcPr>
                </a:tc>
                <a:tc>
                  <a:txBody>
                    <a:bodyPr/>
                    <a:lstStyle/>
                    <a:p>
                      <a:pPr algn="ctr" fontAlgn="b"/>
                      <a:r>
                        <a:rPr lang="en-US" sz="2000" b="0" i="0" u="none" strike="noStrike" dirty="0">
                          <a:solidFill>
                            <a:schemeClr val="tx1">
                              <a:lumMod val="75000"/>
                            </a:schemeClr>
                          </a:solidFill>
                          <a:effectLst/>
                          <a:latin typeface="+mn-lt"/>
                        </a:rPr>
                        <a:t>16</a:t>
                      </a:r>
                    </a:p>
                  </a:txBody>
                  <a:tcPr marL="0" marR="0" marT="0" marB="0" anchor="ctr">
                    <a:lnL w="9525" cap="flat" cmpd="sng" algn="ctr">
                      <a:solidFill>
                        <a:srgbClr val="000000">
                          <a:alpha val="0"/>
                        </a:srgbClr>
                      </a:solidFill>
                      <a:prstDash val="solid"/>
                      <a:round/>
                      <a:headEnd type="none" w="med" len="med"/>
                      <a:tailEnd type="none" w="med" len="med"/>
                    </a:lnL>
                    <a:lnR w="9525" cap="flat" cmpd="sng" algn="ctr">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lgn="ctr">
                      <a:solidFill>
                        <a:srgbClr val="000000">
                          <a:alpha val="0"/>
                        </a:srgbClr>
                      </a:solidFill>
                      <a:prstDash val="solid"/>
                      <a:round/>
                      <a:headEnd type="none" w="med" len="med"/>
                      <a:tailEnd type="none" w="med" len="med"/>
                    </a:lnB>
                  </a:tcPr>
                </a:tc>
                <a:tc>
                  <a:txBody>
                    <a:bodyPr/>
                    <a:lstStyle/>
                    <a:p>
                      <a:pPr algn="ctr" fontAlgn="b"/>
                      <a:r>
                        <a:rPr lang="is-IS" sz="2000" b="0" i="0" u="none" strike="noStrike">
                          <a:solidFill>
                            <a:schemeClr val="tx1">
                              <a:lumMod val="75000"/>
                            </a:schemeClr>
                          </a:solidFill>
                          <a:effectLst/>
                          <a:latin typeface="+mn-lt"/>
                        </a:rPr>
                        <a:t>13</a:t>
                      </a:r>
                    </a:p>
                  </a:txBody>
                  <a:tcPr marL="0" marR="0" marT="0" marB="0" anchor="ctr">
                    <a:lnL w="9525" cap="flat" cmpd="sng" algn="ctr">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lgn="ctr">
                      <a:solidFill>
                        <a:srgbClr val="000000">
                          <a:alpha val="0"/>
                        </a:srgbClr>
                      </a:solidFill>
                      <a:prstDash val="solid"/>
                      <a:round/>
                      <a:headEnd type="none" w="med" len="med"/>
                      <a:tailEnd type="none" w="med" len="med"/>
                    </a:lnB>
                  </a:tcPr>
                </a:tc>
                <a:extLst>
                  <a:ext uri="{0D108BD9-81ED-4DB2-BD59-A6C34878D82A}">
                    <a16:rowId xmlns:a16="http://schemas.microsoft.com/office/drawing/2014/main" val="10003"/>
                  </a:ext>
                </a:extLst>
              </a:tr>
              <a:tr h="370850">
                <a:tc>
                  <a:txBody>
                    <a:bodyPr/>
                    <a:lstStyle/>
                    <a:p>
                      <a:pPr algn="l" fontAlgn="b"/>
                      <a:r>
                        <a:rPr lang="en-US" sz="2000" b="0" i="0" u="none" strike="noStrike" dirty="0" err="1">
                          <a:solidFill>
                            <a:schemeClr val="tx1">
                              <a:lumMod val="75000"/>
                            </a:schemeClr>
                          </a:solidFill>
                          <a:effectLst/>
                          <a:latin typeface="+mn-lt"/>
                        </a:rPr>
                        <a:t>Tawi-tawi</a:t>
                      </a:r>
                      <a:r>
                        <a:rPr lang="en-US" sz="2000" b="0" i="0" u="none" strike="noStrike" dirty="0">
                          <a:solidFill>
                            <a:schemeClr val="tx1">
                              <a:lumMod val="75000"/>
                            </a:schemeClr>
                          </a:solidFill>
                          <a:effectLst/>
                          <a:latin typeface="+mn-lt"/>
                        </a:rPr>
                        <a:t> Regional Agricultural College*</a:t>
                      </a:r>
                    </a:p>
                  </a:txBody>
                  <a:tcPr marL="0" marR="0" marT="0" marB="0" anchor="ctr">
                    <a:lnL w="9525" cap="flat" cmpd="sng">
                      <a:solidFill>
                        <a:srgbClr val="000000">
                          <a:alpha val="0"/>
                        </a:srgbClr>
                      </a:solidFill>
                      <a:prstDash val="solid"/>
                      <a:round/>
                      <a:headEnd type="none" w="med" len="med"/>
                      <a:tailEnd type="none" w="med" len="med"/>
                    </a:lnL>
                    <a:lnR w="9525" cap="flat" cmpd="sng" algn="ctr">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algn="ctr" fontAlgn="b"/>
                      <a:r>
                        <a:rPr lang="en-US" sz="2000" b="0" i="0" u="none" strike="noStrike">
                          <a:solidFill>
                            <a:schemeClr val="tx1">
                              <a:lumMod val="75000"/>
                            </a:schemeClr>
                          </a:solidFill>
                          <a:effectLst/>
                          <a:latin typeface="+mn-lt"/>
                        </a:rPr>
                        <a:t>16</a:t>
                      </a:r>
                    </a:p>
                  </a:txBody>
                  <a:tcPr marL="0" marR="0" marT="0" marB="0" anchor="ctr">
                    <a:lnL w="9525" cap="flat" cmpd="sng" algn="ctr">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algn="ctr" fontAlgn="b"/>
                      <a:r>
                        <a:rPr lang="is-IS" sz="2000" b="0" i="0" u="none" strike="noStrike">
                          <a:solidFill>
                            <a:schemeClr val="tx1">
                              <a:lumMod val="75000"/>
                            </a:schemeClr>
                          </a:solidFill>
                          <a:effectLst/>
                          <a:latin typeface="+mn-lt"/>
                        </a:rPr>
                        <a:t>12</a:t>
                      </a:r>
                    </a:p>
                  </a:txBody>
                  <a:tcPr marL="0" marR="0" marT="0" marB="0"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extLst>
                  <a:ext uri="{0D108BD9-81ED-4DB2-BD59-A6C34878D82A}">
                    <a16:rowId xmlns:a16="http://schemas.microsoft.com/office/drawing/2014/main" val="10004"/>
                  </a:ext>
                </a:extLst>
              </a:tr>
              <a:tr h="370850">
                <a:tc>
                  <a:txBody>
                    <a:bodyPr/>
                    <a:lstStyle/>
                    <a:p>
                      <a:pPr algn="l" fontAlgn="b"/>
                      <a:r>
                        <a:rPr lang="en-US" sz="2000" b="0" i="0" u="none" strike="noStrike" dirty="0" err="1">
                          <a:solidFill>
                            <a:schemeClr val="tx1">
                              <a:lumMod val="75000"/>
                            </a:schemeClr>
                          </a:solidFill>
                          <a:effectLst/>
                          <a:latin typeface="+mn-lt"/>
                        </a:rPr>
                        <a:t>Lapak</a:t>
                      </a:r>
                      <a:r>
                        <a:rPr lang="en-US" sz="2000" b="0" i="0" u="none" strike="noStrike" dirty="0">
                          <a:solidFill>
                            <a:schemeClr val="tx1">
                              <a:lumMod val="75000"/>
                            </a:schemeClr>
                          </a:solidFill>
                          <a:effectLst/>
                          <a:latin typeface="+mn-lt"/>
                        </a:rPr>
                        <a:t> Agricultural College-</a:t>
                      </a:r>
                      <a:r>
                        <a:rPr lang="en-US" sz="2000" b="0" i="0" u="none" strike="noStrike" dirty="0" err="1">
                          <a:solidFill>
                            <a:schemeClr val="tx1">
                              <a:lumMod val="75000"/>
                            </a:schemeClr>
                          </a:solidFill>
                          <a:effectLst/>
                          <a:latin typeface="+mn-lt"/>
                        </a:rPr>
                        <a:t>Siasi</a:t>
                      </a:r>
                      <a:r>
                        <a:rPr lang="en-US" sz="2000" b="0" i="0" u="none" strike="noStrike" dirty="0">
                          <a:solidFill>
                            <a:schemeClr val="tx1">
                              <a:lumMod val="75000"/>
                            </a:schemeClr>
                          </a:solidFill>
                          <a:effectLst/>
                          <a:latin typeface="+mn-lt"/>
                        </a:rPr>
                        <a:t>*</a:t>
                      </a:r>
                    </a:p>
                  </a:txBody>
                  <a:tcPr marL="0" marR="0" marT="0" marB="0" anchor="ctr">
                    <a:lnL w="9525" cap="flat" cmpd="sng">
                      <a:solidFill>
                        <a:srgbClr val="000000">
                          <a:alpha val="0"/>
                        </a:srgbClr>
                      </a:solidFill>
                      <a:prstDash val="solid"/>
                      <a:round/>
                      <a:headEnd type="none" w="med" len="med"/>
                      <a:tailEnd type="none" w="med" len="med"/>
                    </a:lnL>
                    <a:lnR w="9525" cap="flat" cmpd="sng" algn="ctr">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algn="ctr" fontAlgn="b"/>
                      <a:r>
                        <a:rPr lang="en-US" sz="2000" b="0" i="0" u="none" strike="noStrike">
                          <a:solidFill>
                            <a:schemeClr val="tx1">
                              <a:lumMod val="75000"/>
                            </a:schemeClr>
                          </a:solidFill>
                          <a:effectLst/>
                          <a:latin typeface="+mn-lt"/>
                        </a:rPr>
                        <a:t>14</a:t>
                      </a:r>
                    </a:p>
                  </a:txBody>
                  <a:tcPr marL="0" marR="0" marT="0" marB="0" anchor="ctr">
                    <a:lnL w="9525" cap="flat" cmpd="sng" algn="ctr">
                      <a:solidFill>
                        <a:srgbClr val="000000">
                          <a:alpha val="0"/>
                        </a:srgbClr>
                      </a:solidFill>
                      <a:prstDash val="solid"/>
                      <a:round/>
                      <a:headEnd type="none" w="med" len="med"/>
                      <a:tailEnd type="none" w="med" len="med"/>
                    </a:lnL>
                    <a:lnR w="9525" cap="flat" cmpd="sng" algn="ctr">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algn="ctr" fontAlgn="b"/>
                      <a:r>
                        <a:rPr lang="en-US" sz="2000" b="0" i="0" u="none" strike="noStrike" dirty="0">
                          <a:solidFill>
                            <a:schemeClr val="tx1">
                              <a:lumMod val="75000"/>
                            </a:schemeClr>
                          </a:solidFill>
                          <a:effectLst/>
                          <a:latin typeface="+mn-lt"/>
                        </a:rPr>
                        <a:t>14</a:t>
                      </a:r>
                    </a:p>
                  </a:txBody>
                  <a:tcPr marL="0" marR="0" marT="0" marB="0" anchor="ctr">
                    <a:lnL w="9525" cap="flat" cmpd="sng" algn="ctr">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extLst>
                  <a:ext uri="{0D108BD9-81ED-4DB2-BD59-A6C34878D82A}">
                    <a16:rowId xmlns:a16="http://schemas.microsoft.com/office/drawing/2014/main" val="10005"/>
                  </a:ext>
                </a:extLst>
              </a:tr>
              <a:tr h="370850">
                <a:tc>
                  <a:txBody>
                    <a:bodyPr/>
                    <a:lstStyle/>
                    <a:p>
                      <a:pPr algn="l" fontAlgn="b"/>
                      <a:r>
                        <a:rPr lang="en-US" sz="2000" b="0" i="0" u="none" strike="noStrike" dirty="0" err="1">
                          <a:solidFill>
                            <a:schemeClr val="tx1">
                              <a:lumMod val="75000"/>
                            </a:schemeClr>
                          </a:solidFill>
                          <a:effectLst/>
                          <a:latin typeface="+mn-lt"/>
                        </a:rPr>
                        <a:t>Jamiatu</a:t>
                      </a:r>
                      <a:r>
                        <a:rPr lang="en-US" sz="2000" b="0" i="0" u="none" strike="noStrike" dirty="0">
                          <a:solidFill>
                            <a:schemeClr val="tx1">
                              <a:lumMod val="75000"/>
                            </a:schemeClr>
                          </a:solidFill>
                          <a:effectLst/>
                          <a:latin typeface="+mn-lt"/>
                        </a:rPr>
                        <a:t> Muslim Mindanao</a:t>
                      </a:r>
                    </a:p>
                  </a:txBody>
                  <a:tcPr marL="0" marR="0" marT="0" marB="0" anchor="ctr">
                    <a:lnL w="9525" cap="flat" cmpd="sng">
                      <a:solidFill>
                        <a:srgbClr val="000000">
                          <a:alpha val="0"/>
                        </a:srgbClr>
                      </a:solidFill>
                      <a:prstDash val="solid"/>
                      <a:round/>
                      <a:headEnd type="none" w="med" len="med"/>
                      <a:tailEnd type="none" w="med" len="med"/>
                    </a:lnL>
                    <a:lnR w="9525" cap="flat" cmpd="sng" algn="ctr">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algn="ctr" fontAlgn="b"/>
                      <a:r>
                        <a:rPr lang="en-US" sz="2000" b="0" i="0" u="none" strike="noStrike">
                          <a:solidFill>
                            <a:schemeClr val="tx1">
                              <a:lumMod val="75000"/>
                            </a:schemeClr>
                          </a:solidFill>
                          <a:effectLst/>
                          <a:latin typeface="+mn-lt"/>
                        </a:rPr>
                        <a:t>14</a:t>
                      </a:r>
                    </a:p>
                  </a:txBody>
                  <a:tcPr marL="0" marR="0" marT="0" marB="0" anchor="ctr">
                    <a:lnL w="9525" cap="flat" cmpd="sng" algn="ctr">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algn="ctr" fontAlgn="b"/>
                      <a:r>
                        <a:rPr lang="en-US" sz="2000" b="0" i="0" u="none" strike="noStrike">
                          <a:solidFill>
                            <a:schemeClr val="tx1">
                              <a:lumMod val="75000"/>
                            </a:schemeClr>
                          </a:solidFill>
                          <a:effectLst/>
                          <a:latin typeface="+mn-lt"/>
                        </a:rPr>
                        <a:t>8</a:t>
                      </a:r>
                    </a:p>
                  </a:txBody>
                  <a:tcPr marL="0" marR="0" marT="0" marB="0"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extLst>
                  <a:ext uri="{0D108BD9-81ED-4DB2-BD59-A6C34878D82A}">
                    <a16:rowId xmlns:a16="http://schemas.microsoft.com/office/drawing/2014/main" val="10006"/>
                  </a:ext>
                </a:extLst>
              </a:tr>
              <a:tr h="370850">
                <a:tc>
                  <a:txBody>
                    <a:bodyPr/>
                    <a:lstStyle/>
                    <a:p>
                      <a:pPr algn="l" fontAlgn="b"/>
                      <a:r>
                        <a:rPr lang="en-US" sz="2000" b="0" i="0" u="none" strike="noStrike" dirty="0" err="1">
                          <a:solidFill>
                            <a:schemeClr val="tx1">
                              <a:lumMod val="75000"/>
                            </a:schemeClr>
                          </a:solidFill>
                          <a:effectLst/>
                          <a:latin typeface="+mn-lt"/>
                        </a:rPr>
                        <a:t>Shariff</a:t>
                      </a:r>
                      <a:r>
                        <a:rPr lang="en-US" sz="2000" b="0" i="0" u="none" strike="noStrike" dirty="0">
                          <a:solidFill>
                            <a:schemeClr val="tx1">
                              <a:lumMod val="75000"/>
                            </a:schemeClr>
                          </a:solidFill>
                          <a:effectLst/>
                          <a:latin typeface="+mn-lt"/>
                        </a:rPr>
                        <a:t> </a:t>
                      </a:r>
                      <a:r>
                        <a:rPr lang="en-US" sz="2000" b="0" i="0" u="none" strike="noStrike" dirty="0" err="1">
                          <a:solidFill>
                            <a:schemeClr val="tx1">
                              <a:lumMod val="75000"/>
                            </a:schemeClr>
                          </a:solidFill>
                          <a:effectLst/>
                          <a:latin typeface="+mn-lt"/>
                        </a:rPr>
                        <a:t>Kabunsuan</a:t>
                      </a:r>
                      <a:r>
                        <a:rPr lang="en-US" sz="2000" b="0" i="0" u="none" strike="noStrike" dirty="0">
                          <a:solidFill>
                            <a:schemeClr val="tx1">
                              <a:lumMod val="75000"/>
                            </a:schemeClr>
                          </a:solidFill>
                          <a:effectLst/>
                          <a:latin typeface="+mn-lt"/>
                        </a:rPr>
                        <a:t> College</a:t>
                      </a:r>
                    </a:p>
                  </a:txBody>
                  <a:tcPr marL="0" marR="0" marT="0" marB="0" anchor="ctr">
                    <a:lnL w="9525" cap="flat" cmpd="sng">
                      <a:solidFill>
                        <a:srgbClr val="000000">
                          <a:alpha val="0"/>
                        </a:srgbClr>
                      </a:solidFill>
                      <a:prstDash val="solid"/>
                      <a:round/>
                      <a:headEnd type="none" w="med" len="med"/>
                      <a:tailEnd type="none" w="med" len="med"/>
                    </a:lnL>
                    <a:lnR w="9525" cap="flat" cmpd="sng" algn="ctr">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algn="ctr" fontAlgn="b"/>
                      <a:r>
                        <a:rPr lang="is-IS" sz="2000" b="0" i="0" u="none" strike="noStrike">
                          <a:solidFill>
                            <a:schemeClr val="tx1">
                              <a:lumMod val="75000"/>
                            </a:schemeClr>
                          </a:solidFill>
                          <a:effectLst/>
                          <a:latin typeface="+mn-lt"/>
                        </a:rPr>
                        <a:t>13</a:t>
                      </a:r>
                    </a:p>
                  </a:txBody>
                  <a:tcPr marL="0" marR="0" marT="0" marB="0" anchor="ctr">
                    <a:lnL w="9525" cap="flat" cmpd="sng" algn="ctr">
                      <a:solidFill>
                        <a:srgbClr val="000000">
                          <a:alpha val="0"/>
                        </a:srgbClr>
                      </a:solidFill>
                      <a:prstDash val="solid"/>
                      <a:round/>
                      <a:headEnd type="none" w="med" len="med"/>
                      <a:tailEnd type="none" w="med" len="med"/>
                    </a:lnL>
                    <a:lnR w="9525" cap="flat" cmpd="sng" algn="ctr">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algn="ctr" fontAlgn="b"/>
                      <a:r>
                        <a:rPr lang="is-IS" sz="2000" b="0" i="0" u="none" strike="noStrike" dirty="0">
                          <a:solidFill>
                            <a:schemeClr val="tx1">
                              <a:lumMod val="75000"/>
                            </a:schemeClr>
                          </a:solidFill>
                          <a:effectLst/>
                          <a:latin typeface="+mn-lt"/>
                        </a:rPr>
                        <a:t>13</a:t>
                      </a:r>
                    </a:p>
                  </a:txBody>
                  <a:tcPr marL="0" marR="0" marT="0" marB="0" anchor="ctr">
                    <a:lnL w="9525" cap="flat" cmpd="sng" algn="ctr">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extLst>
                  <a:ext uri="{0D108BD9-81ED-4DB2-BD59-A6C34878D82A}">
                    <a16:rowId xmlns:a16="http://schemas.microsoft.com/office/drawing/2014/main" val="10007"/>
                  </a:ext>
                </a:extLst>
              </a:tr>
              <a:tr h="370850">
                <a:tc>
                  <a:txBody>
                    <a:bodyPr/>
                    <a:lstStyle/>
                    <a:p>
                      <a:pPr algn="l" fontAlgn="b"/>
                      <a:r>
                        <a:rPr lang="en-US" sz="2000" b="0" i="0" u="none" strike="noStrike" dirty="0" err="1">
                          <a:solidFill>
                            <a:schemeClr val="tx1">
                              <a:lumMod val="75000"/>
                            </a:schemeClr>
                          </a:solidFill>
                          <a:effectLst/>
                          <a:latin typeface="+mn-lt"/>
                        </a:rPr>
                        <a:t>Libacao</a:t>
                      </a:r>
                      <a:r>
                        <a:rPr lang="en-US" sz="2000" b="0" i="0" u="none" strike="noStrike" dirty="0">
                          <a:solidFill>
                            <a:schemeClr val="tx1">
                              <a:lumMod val="75000"/>
                            </a:schemeClr>
                          </a:solidFill>
                          <a:effectLst/>
                          <a:latin typeface="+mn-lt"/>
                        </a:rPr>
                        <a:t> College of Science and Technology*</a:t>
                      </a:r>
                    </a:p>
                  </a:txBody>
                  <a:tcPr marL="0" marR="0" marT="0" marB="0" anchor="ctr">
                    <a:lnL w="9525" cap="flat" cmpd="sng">
                      <a:solidFill>
                        <a:srgbClr val="000000">
                          <a:alpha val="0"/>
                        </a:srgbClr>
                      </a:solidFill>
                      <a:prstDash val="solid"/>
                      <a:round/>
                      <a:headEnd type="none" w="med" len="med"/>
                      <a:tailEnd type="none" w="med" len="med"/>
                    </a:lnL>
                    <a:lnR w="9525" cap="flat" cmpd="sng" algn="ctr">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algn="ctr" fontAlgn="b"/>
                      <a:r>
                        <a:rPr lang="is-IS" sz="2000" b="0" i="0" u="none" strike="noStrike">
                          <a:solidFill>
                            <a:schemeClr val="tx1">
                              <a:lumMod val="75000"/>
                            </a:schemeClr>
                          </a:solidFill>
                          <a:effectLst/>
                          <a:latin typeface="+mn-lt"/>
                        </a:rPr>
                        <a:t>12</a:t>
                      </a:r>
                    </a:p>
                  </a:txBody>
                  <a:tcPr marL="0" marR="0" marT="0" marB="0" anchor="ctr">
                    <a:lnL w="9525" cap="flat" cmpd="sng" algn="ctr">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algn="ctr" fontAlgn="b"/>
                      <a:r>
                        <a:rPr lang="cs-CZ" sz="2000" b="0" i="0" u="none" strike="noStrike" dirty="0">
                          <a:solidFill>
                            <a:schemeClr val="tx1">
                              <a:lumMod val="75000"/>
                            </a:schemeClr>
                          </a:solidFill>
                          <a:effectLst/>
                          <a:latin typeface="+mn-lt"/>
                        </a:rPr>
                        <a:t>11</a:t>
                      </a:r>
                    </a:p>
                  </a:txBody>
                  <a:tcPr marL="0" marR="0" marT="0" marB="0"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extLst>
                  <a:ext uri="{0D108BD9-81ED-4DB2-BD59-A6C34878D82A}">
                    <a16:rowId xmlns:a16="http://schemas.microsoft.com/office/drawing/2014/main" val="10008"/>
                  </a:ext>
                </a:extLst>
              </a:tr>
              <a:tr h="370850">
                <a:tc>
                  <a:txBody>
                    <a:bodyPr/>
                    <a:lstStyle/>
                    <a:p>
                      <a:pPr algn="l" fontAlgn="b"/>
                      <a:r>
                        <a:rPr lang="en-US" sz="2000" b="0" i="0" u="none" strike="noStrike" dirty="0" err="1">
                          <a:solidFill>
                            <a:schemeClr val="tx1">
                              <a:lumMod val="75000"/>
                            </a:schemeClr>
                          </a:solidFill>
                          <a:effectLst/>
                          <a:latin typeface="+mn-lt"/>
                        </a:rPr>
                        <a:t>Datu</a:t>
                      </a:r>
                      <a:r>
                        <a:rPr lang="en-US" sz="2000" b="0" i="0" u="none" strike="noStrike" dirty="0">
                          <a:solidFill>
                            <a:schemeClr val="tx1">
                              <a:lumMod val="75000"/>
                            </a:schemeClr>
                          </a:solidFill>
                          <a:effectLst/>
                          <a:latin typeface="+mn-lt"/>
                        </a:rPr>
                        <a:t> Mala Muslim Mindanao Islamic College</a:t>
                      </a:r>
                    </a:p>
                  </a:txBody>
                  <a:tcPr marL="0" marR="0" marT="0" marB="0" anchor="ctr">
                    <a:lnL w="9525" cap="flat" cmpd="sng">
                      <a:solidFill>
                        <a:srgbClr val="000000">
                          <a:alpha val="0"/>
                        </a:srgbClr>
                      </a:solidFill>
                      <a:prstDash val="solid"/>
                      <a:round/>
                      <a:headEnd type="none" w="med" len="med"/>
                      <a:tailEnd type="none" w="med" len="med"/>
                    </a:lnL>
                    <a:lnR w="9525" cap="flat" cmpd="sng" algn="ctr">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algn="ctr" fontAlgn="b"/>
                      <a:r>
                        <a:rPr lang="cs-CZ" sz="2000" b="0" i="0" u="none" strike="noStrike">
                          <a:solidFill>
                            <a:schemeClr val="tx1">
                              <a:lumMod val="75000"/>
                            </a:schemeClr>
                          </a:solidFill>
                          <a:effectLst/>
                          <a:latin typeface="+mn-lt"/>
                        </a:rPr>
                        <a:t>11</a:t>
                      </a:r>
                    </a:p>
                  </a:txBody>
                  <a:tcPr marL="0" marR="0" marT="0" marB="0" anchor="ctr">
                    <a:lnL w="9525" cap="flat" cmpd="sng" algn="ctr">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algn="ctr" fontAlgn="b"/>
                      <a:r>
                        <a:rPr lang="cs-CZ" sz="2000" b="0" i="0" u="none" strike="noStrike" dirty="0">
                          <a:solidFill>
                            <a:schemeClr val="tx1">
                              <a:lumMod val="75000"/>
                            </a:schemeClr>
                          </a:solidFill>
                          <a:effectLst/>
                          <a:latin typeface="+mn-lt"/>
                        </a:rPr>
                        <a:t>11</a:t>
                      </a:r>
                    </a:p>
                  </a:txBody>
                  <a:tcPr marL="0" marR="0" marT="0" marB="0"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extLst>
                  <a:ext uri="{0D108BD9-81ED-4DB2-BD59-A6C34878D82A}">
                    <a16:rowId xmlns:a16="http://schemas.microsoft.com/office/drawing/2014/main" val="10009"/>
                  </a:ext>
                </a:extLst>
              </a:tr>
              <a:tr h="370850">
                <a:tc>
                  <a:txBody>
                    <a:bodyPr/>
                    <a:lstStyle/>
                    <a:p>
                      <a:pPr algn="l" fontAlgn="b"/>
                      <a:r>
                        <a:rPr lang="en-US" sz="2000" b="0" i="0" u="none" strike="noStrike" dirty="0">
                          <a:solidFill>
                            <a:schemeClr val="tx1">
                              <a:lumMod val="75000"/>
                            </a:schemeClr>
                          </a:solidFill>
                          <a:effectLst/>
                          <a:latin typeface="+mn-lt"/>
                        </a:rPr>
                        <a:t>Southwestern Mindanao Islamic Institute</a:t>
                      </a:r>
                    </a:p>
                  </a:txBody>
                  <a:tcPr marL="0" marR="0" marT="0" marB="0" anchor="ctr">
                    <a:lnL w="9525" cap="flat" cmpd="sng">
                      <a:solidFill>
                        <a:srgbClr val="000000">
                          <a:alpha val="0"/>
                        </a:srgbClr>
                      </a:solidFill>
                      <a:prstDash val="solid"/>
                      <a:round/>
                      <a:headEnd type="none" w="med" len="med"/>
                      <a:tailEnd type="none" w="med" len="med"/>
                    </a:lnL>
                    <a:lnR w="9525" cap="flat" cmpd="sng" algn="ctr">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algn="ctr" fontAlgn="b"/>
                      <a:r>
                        <a:rPr lang="en-US" sz="2000" b="0" i="0" u="none" strike="noStrike" dirty="0">
                          <a:solidFill>
                            <a:schemeClr val="tx1">
                              <a:lumMod val="75000"/>
                            </a:schemeClr>
                          </a:solidFill>
                          <a:effectLst/>
                          <a:latin typeface="+mn-lt"/>
                        </a:rPr>
                        <a:t>10</a:t>
                      </a:r>
                    </a:p>
                  </a:txBody>
                  <a:tcPr marL="0" marR="0" marT="0" marB="0" anchor="ctr">
                    <a:lnL w="9525" cap="flat" cmpd="sng" algn="ctr">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algn="ctr" fontAlgn="b"/>
                      <a:r>
                        <a:rPr lang="en-US" sz="2000" b="0" i="0" u="none" strike="noStrike" dirty="0">
                          <a:solidFill>
                            <a:schemeClr val="tx1">
                              <a:lumMod val="75000"/>
                            </a:schemeClr>
                          </a:solidFill>
                          <a:effectLst/>
                          <a:latin typeface="+mn-lt"/>
                        </a:rPr>
                        <a:t>10</a:t>
                      </a:r>
                    </a:p>
                  </a:txBody>
                  <a:tcPr marL="0" marR="0" marT="0" marB="0"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extLst>
                  <a:ext uri="{0D108BD9-81ED-4DB2-BD59-A6C34878D82A}">
                    <a16:rowId xmlns:a16="http://schemas.microsoft.com/office/drawing/2014/main" val="10010"/>
                  </a:ext>
                </a:extLst>
              </a:tr>
              <a:tr h="370850">
                <a:tc>
                  <a:txBody>
                    <a:bodyPr/>
                    <a:lstStyle/>
                    <a:p>
                      <a:pPr marL="0" marR="0" lvl="0" indent="0" algn="l" rtl="0">
                        <a:lnSpc>
                          <a:spcPct val="100000"/>
                        </a:lnSpc>
                        <a:spcBef>
                          <a:spcPts val="0"/>
                        </a:spcBef>
                        <a:spcAft>
                          <a:spcPts val="0"/>
                        </a:spcAft>
                        <a:buClr>
                          <a:srgbClr val="666666"/>
                        </a:buClr>
                        <a:buSzPct val="25000"/>
                        <a:buFont typeface="Arial"/>
                        <a:buNone/>
                      </a:pPr>
                      <a:r>
                        <a:rPr lang="en-US" sz="1600" b="0" i="1" u="none" strike="noStrike" cap="none" dirty="0">
                          <a:solidFill>
                            <a:schemeClr val="tx1">
                              <a:lumMod val="75000"/>
                            </a:schemeClr>
                          </a:solidFill>
                          <a:latin typeface="+mn-lt"/>
                          <a:ea typeface="Arial"/>
                          <a:cs typeface="Arial"/>
                          <a:sym typeface="Arial"/>
                        </a:rPr>
                        <a:t>*Government-funded schools.</a:t>
                      </a:r>
                    </a:p>
                  </a:txBody>
                  <a:tcPr marL="12700" marR="12700" marT="12700" marB="0" anchor="ctr">
                    <a:lnL w="9525" cap="flat" cmpd="sng">
                      <a:solidFill>
                        <a:srgbClr val="000000">
                          <a:alpha val="0"/>
                        </a:srgbClr>
                      </a:solidFill>
                      <a:prstDash val="solid"/>
                      <a:round/>
                      <a:headEnd type="none" w="med" len="med"/>
                      <a:tailEnd type="none" w="med" len="med"/>
                    </a:lnL>
                    <a:lnR w="9525" cap="flat" cmpd="sng" algn="ctr">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ct val="25000"/>
                        <a:buFont typeface="Arial"/>
                        <a:buNone/>
                      </a:pPr>
                      <a:endParaRPr sz="2000" b="0" i="0" u="none" strike="noStrike" cap="none" dirty="0">
                        <a:solidFill>
                          <a:schemeClr val="tx1">
                            <a:lumMod val="75000"/>
                          </a:schemeClr>
                        </a:solidFill>
                        <a:latin typeface="+mn-lt"/>
                        <a:ea typeface="Arial"/>
                        <a:cs typeface="Arial"/>
                        <a:sym typeface="Arial"/>
                      </a:endParaRPr>
                    </a:p>
                  </a:txBody>
                  <a:tcPr marL="12700" marR="12700" marT="12700" marB="0" anchor="ctr">
                    <a:lnL w="9525" cap="flat" cmpd="sng" algn="ctr">
                      <a:solidFill>
                        <a:srgbClr val="000000">
                          <a:alpha val="0"/>
                        </a:srgbClr>
                      </a:solidFill>
                      <a:prstDash val="solid"/>
                      <a:round/>
                      <a:headEnd type="none" w="med" len="med"/>
                      <a:tailEnd type="none" w="med" len="med"/>
                    </a:lnL>
                    <a:lnR w="9525" cap="flat" cmpd="sng" algn="ctr">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ct val="25000"/>
                        <a:buFont typeface="Arial"/>
                        <a:buNone/>
                      </a:pPr>
                      <a:endParaRPr sz="2000" b="0" i="0" u="none" strike="noStrike" cap="none" dirty="0">
                        <a:solidFill>
                          <a:schemeClr val="tx1">
                            <a:lumMod val="75000"/>
                          </a:schemeClr>
                        </a:solidFill>
                        <a:latin typeface="+mn-lt"/>
                        <a:ea typeface="Arial"/>
                        <a:cs typeface="Arial"/>
                        <a:sym typeface="Arial"/>
                      </a:endParaRPr>
                    </a:p>
                  </a:txBody>
                  <a:tcPr marL="12700" marR="12700" marT="12700" marB="0" anchor="ctr">
                    <a:lnL w="9525" cap="flat" cmpd="sng" algn="ctr">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
        <p:nvSpPr>
          <p:cNvPr id="5" name="Shape 513"/>
          <p:cNvSpPr txBox="1"/>
          <p:nvPr/>
        </p:nvSpPr>
        <p:spPr>
          <a:xfrm>
            <a:off x="5665498" y="6482403"/>
            <a:ext cx="3507078" cy="313800"/>
          </a:xfrm>
          <a:prstGeom prst="rect">
            <a:avLst/>
          </a:prstGeom>
          <a:noFill/>
          <a:ln>
            <a:noFill/>
          </a:ln>
        </p:spPr>
        <p:txBody>
          <a:bodyPr lIns="91425" tIns="91425" rIns="91425" bIns="91425" anchor="t" anchorCtr="0">
            <a:noAutofit/>
          </a:bodyPr>
          <a:lstStyle/>
          <a:p>
            <a:pPr algn="r"/>
            <a:r>
              <a:rPr lang="en-US" sz="900" i="1" dirty="0">
                <a:solidFill>
                  <a:srgbClr val="999999"/>
                </a:solidFill>
              </a:rPr>
              <a:t>PRC 2009-2017, PBEd 2017</a:t>
            </a:r>
          </a:p>
        </p:txBody>
      </p:sp>
    </p:spTree>
    <p:extLst>
      <p:ext uri="{BB962C8B-B14F-4D97-AF65-F5344CB8AC3E}">
        <p14:creationId xmlns:p14="http://schemas.microsoft.com/office/powerpoint/2010/main" val="1431894404"/>
      </p:ext>
    </p:extLst>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814"/>
        <p:cNvGrpSpPr/>
        <p:nvPr/>
      </p:nvGrpSpPr>
      <p:grpSpPr>
        <a:xfrm>
          <a:off x="0" y="0"/>
          <a:ext cx="0" cy="0"/>
          <a:chOff x="0" y="0"/>
          <a:chExt cx="0" cy="0"/>
        </a:xfrm>
      </p:grpSpPr>
      <p:sp>
        <p:nvSpPr>
          <p:cNvPr id="815" name="Shape 815"/>
          <p:cNvSpPr txBox="1"/>
          <p:nvPr/>
        </p:nvSpPr>
        <p:spPr>
          <a:xfrm>
            <a:off x="224575" y="197125"/>
            <a:ext cx="8792700" cy="1413599"/>
          </a:xfrm>
          <a:prstGeom prst="rect">
            <a:avLst/>
          </a:prstGeom>
          <a:noFill/>
          <a:ln>
            <a:noFill/>
          </a:ln>
        </p:spPr>
        <p:txBody>
          <a:bodyPr lIns="91425" tIns="45700" rIns="91425" bIns="45700" anchor="t" anchorCtr="0">
            <a:noAutofit/>
          </a:bodyPr>
          <a:lstStyle/>
          <a:p>
            <a:pPr>
              <a:buClr>
                <a:srgbClr val="FFFFFF"/>
              </a:buClr>
              <a:buSzPct val="25000"/>
              <a:buFont typeface="Arial"/>
              <a:buNone/>
            </a:pPr>
            <a:r>
              <a:rPr lang="en-US" sz="3000" dirty="0">
                <a:solidFill>
                  <a:srgbClr val="28578C"/>
                </a:solidFill>
              </a:rPr>
              <a:t>…just as poor performers are the usual offenders</a:t>
            </a:r>
          </a:p>
        </p:txBody>
      </p:sp>
      <p:cxnSp>
        <p:nvCxnSpPr>
          <p:cNvPr id="816" name="Shape 816"/>
          <p:cNvCxnSpPr/>
          <p:nvPr/>
        </p:nvCxnSpPr>
        <p:spPr>
          <a:xfrm>
            <a:off x="-7101" y="6823450"/>
            <a:ext cx="9155699" cy="17100"/>
          </a:xfrm>
          <a:prstGeom prst="straightConnector1">
            <a:avLst/>
          </a:prstGeom>
          <a:noFill/>
          <a:ln w="114300" cap="flat" cmpd="sng">
            <a:solidFill>
              <a:srgbClr val="BF352A"/>
            </a:solidFill>
            <a:prstDash val="solid"/>
            <a:round/>
            <a:headEnd type="none" w="med" len="med"/>
            <a:tailEnd type="none" w="med" len="med"/>
          </a:ln>
        </p:spPr>
      </p:cxnSp>
      <p:graphicFrame>
        <p:nvGraphicFramePr>
          <p:cNvPr id="817" name="Shape 817"/>
          <p:cNvGraphicFramePr/>
          <p:nvPr>
            <p:extLst>
              <p:ext uri="{D42A27DB-BD31-4B8C-83A1-F6EECF244321}">
                <p14:modId xmlns:p14="http://schemas.microsoft.com/office/powerpoint/2010/main" val="909019128"/>
              </p:ext>
            </p:extLst>
          </p:nvPr>
        </p:nvGraphicFramePr>
        <p:xfrm>
          <a:off x="188288" y="853068"/>
          <a:ext cx="8829000" cy="4130150"/>
        </p:xfrm>
        <a:graphic>
          <a:graphicData uri="http://schemas.openxmlformats.org/drawingml/2006/table">
            <a:tbl>
              <a:tblPr firstRow="1" bandRow="1">
                <a:noFill/>
                <a:tableStyleId>{57A160A0-6F15-4647-8246-A6B2C224AD13}</a:tableStyleId>
              </a:tblPr>
              <a:tblGrid>
                <a:gridCol w="5516476">
                  <a:extLst>
                    <a:ext uri="{9D8B030D-6E8A-4147-A177-3AD203B41FA5}">
                      <a16:colId xmlns:a16="http://schemas.microsoft.com/office/drawing/2014/main" val="20000"/>
                    </a:ext>
                  </a:extLst>
                </a:gridCol>
                <a:gridCol w="1883391">
                  <a:extLst>
                    <a:ext uri="{9D8B030D-6E8A-4147-A177-3AD203B41FA5}">
                      <a16:colId xmlns:a16="http://schemas.microsoft.com/office/drawing/2014/main" val="20001"/>
                    </a:ext>
                  </a:extLst>
                </a:gridCol>
                <a:gridCol w="1429133">
                  <a:extLst>
                    <a:ext uri="{9D8B030D-6E8A-4147-A177-3AD203B41FA5}">
                      <a16:colId xmlns:a16="http://schemas.microsoft.com/office/drawing/2014/main" val="20002"/>
                    </a:ext>
                  </a:extLst>
                </a:gridCol>
              </a:tblGrid>
              <a:tr h="370850">
                <a:tc rowSpan="2">
                  <a:txBody>
                    <a:bodyPr/>
                    <a:lstStyle/>
                    <a:p>
                      <a:pPr marL="0" marR="0" lvl="0" indent="0" algn="l" rtl="0">
                        <a:lnSpc>
                          <a:spcPct val="100000"/>
                        </a:lnSpc>
                        <a:spcBef>
                          <a:spcPts val="0"/>
                        </a:spcBef>
                        <a:spcAft>
                          <a:spcPts val="0"/>
                        </a:spcAft>
                        <a:buClr>
                          <a:schemeClr val="lt1"/>
                        </a:buClr>
                        <a:buSzPct val="25000"/>
                        <a:buFont typeface="Arial"/>
                        <a:buNone/>
                      </a:pPr>
                      <a:r>
                        <a:rPr lang="en-US" sz="2800" b="0" u="none" strike="noStrike" cap="none" dirty="0">
                          <a:solidFill>
                            <a:schemeClr val="bg1"/>
                          </a:solidFill>
                          <a:latin typeface="+mn-lt"/>
                        </a:rPr>
                        <a:t>Secondary</a:t>
                      </a:r>
                    </a:p>
                  </a:txBody>
                  <a:tcPr marL="91450" marR="91450" marT="45725" marB="45725" anchor="ctr">
                    <a:lnB w="9525" cap="flat" cmpd="sng" algn="ctr">
                      <a:solidFill>
                        <a:srgbClr val="000000">
                          <a:alpha val="0"/>
                        </a:srgbClr>
                      </a:solidFill>
                      <a:prstDash val="solid"/>
                      <a:round/>
                      <a:headEnd type="none" w="med" len="med"/>
                      <a:tailEnd type="none" w="med" len="med"/>
                    </a:lnB>
                    <a:solidFill>
                      <a:schemeClr val="tx1"/>
                    </a:solidFill>
                  </a:tcPr>
                </a:tc>
                <a:tc gridSpan="2">
                  <a:txBody>
                    <a:bodyPr/>
                    <a:lstStyle/>
                    <a:p>
                      <a:pPr marL="0" marR="0" lvl="0" indent="0" algn="ctr" rtl="0">
                        <a:lnSpc>
                          <a:spcPct val="100000"/>
                        </a:lnSpc>
                        <a:spcBef>
                          <a:spcPts val="0"/>
                        </a:spcBef>
                        <a:spcAft>
                          <a:spcPts val="0"/>
                        </a:spcAft>
                        <a:buClr>
                          <a:schemeClr val="lt1"/>
                        </a:buClr>
                        <a:buSzPct val="25000"/>
                        <a:buFont typeface="Arial"/>
                        <a:buNone/>
                      </a:pPr>
                      <a:r>
                        <a:rPr lang="en-US" sz="2000" b="0" u="none" strike="noStrike" cap="none" dirty="0">
                          <a:solidFill>
                            <a:schemeClr val="bg1"/>
                          </a:solidFill>
                          <a:latin typeface="+mn-lt"/>
                        </a:rPr>
                        <a:t>Performance instance</a:t>
                      </a:r>
                    </a:p>
                  </a:txBody>
                  <a:tcPr marL="91450" marR="91450" marT="45725" marB="45725" anchor="ctr">
                    <a:lnB w="9525" cap="flat" cmpd="sng" algn="ctr">
                      <a:solidFill>
                        <a:srgbClr val="000000">
                          <a:alpha val="0"/>
                        </a:srgbClr>
                      </a:solidFill>
                      <a:prstDash val="solid"/>
                      <a:round/>
                      <a:headEnd type="none" w="med" len="med"/>
                      <a:tailEnd type="none" w="med" len="med"/>
                    </a:lnB>
                    <a:solidFill>
                      <a:schemeClr val="tx1"/>
                    </a:solidFill>
                  </a:tcPr>
                </a:tc>
                <a:tc hMerge="1">
                  <a:txBody>
                    <a:bodyPr/>
                    <a:lstStyle/>
                    <a:p>
                      <a:pPr marL="0" marR="0" lvl="0" indent="0" algn="ctr" rtl="0">
                        <a:lnSpc>
                          <a:spcPct val="100000"/>
                        </a:lnSpc>
                        <a:spcBef>
                          <a:spcPts val="0"/>
                        </a:spcBef>
                        <a:spcAft>
                          <a:spcPts val="0"/>
                        </a:spcAft>
                        <a:buClr>
                          <a:schemeClr val="lt1"/>
                        </a:buClr>
                        <a:buSzPct val="25000"/>
                        <a:buFont typeface="Arial"/>
                        <a:buNone/>
                      </a:pPr>
                      <a:endParaRPr lang="en-US" sz="2000" b="0" u="none" strike="noStrike" cap="none" dirty="0">
                        <a:solidFill>
                          <a:schemeClr val="bg1"/>
                        </a:solidFill>
                        <a:latin typeface="+mn-lt"/>
                      </a:endParaRPr>
                    </a:p>
                  </a:txBody>
                  <a:tcPr marL="91450" marR="91450" marT="45725" marB="45725" anchor="ctr">
                    <a:lnB w="9525" cap="flat" cmpd="sng" algn="ctr">
                      <a:solidFill>
                        <a:srgbClr val="000000">
                          <a:alpha val="0"/>
                        </a:srgbClr>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370850">
                <a:tc vMerge="1">
                  <a:txBody>
                    <a:bodyPr/>
                    <a:lstStyle/>
                    <a:p>
                      <a:pPr marL="0" marR="0" lvl="0" indent="0" algn="l" rtl="0">
                        <a:lnSpc>
                          <a:spcPct val="100000"/>
                        </a:lnSpc>
                        <a:spcBef>
                          <a:spcPts val="0"/>
                        </a:spcBef>
                        <a:spcAft>
                          <a:spcPts val="0"/>
                        </a:spcAft>
                        <a:buClr>
                          <a:schemeClr val="lt1"/>
                        </a:buClr>
                        <a:buSzPct val="25000"/>
                        <a:buFont typeface="Arial"/>
                        <a:buNone/>
                      </a:pPr>
                      <a:endParaRPr lang="en-US" sz="2000" b="0" u="none" strike="noStrike" cap="none" dirty="0">
                        <a:solidFill>
                          <a:schemeClr val="bg1"/>
                        </a:solidFill>
                        <a:latin typeface="+mn-lt"/>
                      </a:endParaRPr>
                    </a:p>
                  </a:txBody>
                  <a:tcPr marL="91450" marR="91450" marT="45725" marB="45725" anchor="ctr">
                    <a:lnT w="9525" cap="flat" cmpd="sng" algn="ctr">
                      <a:solidFill>
                        <a:srgbClr val="000000">
                          <a:alpha val="0"/>
                        </a:srgbClr>
                      </a:solidFill>
                      <a:prstDash val="solid"/>
                      <a:round/>
                      <a:headEnd type="none" w="med" len="med"/>
                      <a:tailEnd type="none" w="med" len="med"/>
                    </a:lnT>
                    <a:lnB w="9525" cap="flat" cmpd="sng" algn="ctr">
                      <a:solidFill>
                        <a:srgbClr val="000000">
                          <a:alpha val="0"/>
                        </a:srgbClr>
                      </a:solidFill>
                      <a:prstDash val="solid"/>
                      <a:round/>
                      <a:headEnd type="none" w="med" len="med"/>
                      <a:tailEnd type="none" w="med" len="med"/>
                    </a:lnB>
                    <a:solidFill>
                      <a:schemeClr val="tx1"/>
                    </a:solidFill>
                  </a:tcPr>
                </a:tc>
                <a:tc>
                  <a:txBody>
                    <a:bodyPr/>
                    <a:lstStyle/>
                    <a:p>
                      <a:pPr marL="0" marR="0" lvl="0" indent="0" algn="ctr" rtl="0">
                        <a:lnSpc>
                          <a:spcPct val="100000"/>
                        </a:lnSpc>
                        <a:spcBef>
                          <a:spcPts val="0"/>
                        </a:spcBef>
                        <a:spcAft>
                          <a:spcPts val="0"/>
                        </a:spcAft>
                        <a:buClr>
                          <a:schemeClr val="lt1"/>
                        </a:buClr>
                        <a:buSzPct val="25000"/>
                        <a:buFont typeface="Arial"/>
                        <a:buNone/>
                      </a:pPr>
                      <a:r>
                        <a:rPr lang="en-US" sz="2000" b="0" u="none" strike="noStrike" cap="none" dirty="0">
                          <a:solidFill>
                            <a:schemeClr val="bg1"/>
                          </a:solidFill>
                          <a:latin typeface="+mn-lt"/>
                        </a:rPr>
                        <a:t>Below 20%</a:t>
                      </a:r>
                    </a:p>
                  </a:txBody>
                  <a:tcPr marL="91450" marR="91450" marT="45725" marB="45725" anchor="ctr">
                    <a:lnT w="9525" cap="flat" cmpd="sng" algn="ctr">
                      <a:solidFill>
                        <a:srgbClr val="000000">
                          <a:alpha val="0"/>
                        </a:srgbClr>
                      </a:solidFill>
                      <a:prstDash val="solid"/>
                      <a:round/>
                      <a:headEnd type="none" w="med" len="med"/>
                      <a:tailEnd type="none" w="med" len="med"/>
                    </a:lnT>
                    <a:lnB w="9525" cap="flat" cmpd="sng" algn="ctr">
                      <a:solidFill>
                        <a:srgbClr val="000000">
                          <a:alpha val="0"/>
                        </a:srgbClr>
                      </a:solidFill>
                      <a:prstDash val="solid"/>
                      <a:round/>
                      <a:headEnd type="none" w="med" len="med"/>
                      <a:tailEnd type="none" w="med" len="med"/>
                    </a:lnB>
                    <a:solidFill>
                      <a:schemeClr val="tx1"/>
                    </a:solidFill>
                  </a:tcPr>
                </a:tc>
                <a:tc>
                  <a:txBody>
                    <a:bodyPr/>
                    <a:lstStyle/>
                    <a:p>
                      <a:pPr marL="0" marR="0" lvl="0" indent="0" algn="ctr" rtl="0">
                        <a:lnSpc>
                          <a:spcPct val="100000"/>
                        </a:lnSpc>
                        <a:spcBef>
                          <a:spcPts val="0"/>
                        </a:spcBef>
                        <a:spcAft>
                          <a:spcPts val="0"/>
                        </a:spcAft>
                        <a:buClr>
                          <a:schemeClr val="lt1"/>
                        </a:buClr>
                        <a:buSzPct val="25000"/>
                        <a:buFont typeface="Arial"/>
                        <a:buNone/>
                      </a:pPr>
                      <a:r>
                        <a:rPr lang="en-US" sz="2000" b="0" u="none" strike="noStrike" cap="none" dirty="0">
                          <a:solidFill>
                            <a:schemeClr val="bg1"/>
                          </a:solidFill>
                          <a:latin typeface="+mn-lt"/>
                        </a:rPr>
                        <a:t>At 0%</a:t>
                      </a:r>
                    </a:p>
                  </a:txBody>
                  <a:tcPr marL="91450" marR="91450" marT="45725" marB="45725" anchor="ctr">
                    <a:lnT w="9525" cap="flat" cmpd="sng" algn="ctr">
                      <a:solidFill>
                        <a:srgbClr val="000000">
                          <a:alpha val="0"/>
                        </a:srgbClr>
                      </a:solidFill>
                      <a:prstDash val="solid"/>
                      <a:round/>
                      <a:headEnd type="none" w="med" len="med"/>
                      <a:tailEnd type="none" w="med" len="med"/>
                    </a:lnT>
                    <a:lnB w="9525" cap="flat" cmpd="sng" algn="ctr">
                      <a:solidFill>
                        <a:srgbClr val="000000">
                          <a:alpha val="0"/>
                        </a:srgbClr>
                      </a:solidFill>
                      <a:prstDash val="solid"/>
                      <a:round/>
                      <a:headEnd type="none" w="med" len="med"/>
                      <a:tailEnd type="none" w="med" len="med"/>
                    </a:lnB>
                    <a:solidFill>
                      <a:schemeClr val="tx1"/>
                    </a:solidFill>
                  </a:tcPr>
                </a:tc>
                <a:extLst>
                  <a:ext uri="{0D108BD9-81ED-4DB2-BD59-A6C34878D82A}">
                    <a16:rowId xmlns:a16="http://schemas.microsoft.com/office/drawing/2014/main" val="10001"/>
                  </a:ext>
                </a:extLst>
              </a:tr>
              <a:tr h="370850">
                <a:tc>
                  <a:txBody>
                    <a:bodyPr/>
                    <a:lstStyle/>
                    <a:p>
                      <a:pPr algn="l" fontAlgn="b"/>
                      <a:r>
                        <a:rPr lang="en-US" sz="2000" b="0" i="0" u="none" strike="noStrike" dirty="0" err="1">
                          <a:solidFill>
                            <a:schemeClr val="tx1">
                              <a:lumMod val="75000"/>
                            </a:schemeClr>
                          </a:solidFill>
                          <a:effectLst/>
                          <a:latin typeface="+mn-lt"/>
                        </a:rPr>
                        <a:t>Unda</a:t>
                      </a:r>
                      <a:r>
                        <a:rPr lang="en-US" sz="2000" b="0" i="0" u="none" strike="noStrike" dirty="0">
                          <a:solidFill>
                            <a:schemeClr val="tx1">
                              <a:lumMod val="75000"/>
                            </a:schemeClr>
                          </a:solidFill>
                          <a:effectLst/>
                          <a:latin typeface="+mn-lt"/>
                        </a:rPr>
                        <a:t> Memorial Agricultural School*</a:t>
                      </a:r>
                    </a:p>
                  </a:txBody>
                  <a:tcPr marL="0" marR="0" marT="0" marB="0" anchor="ctr">
                    <a:lnL w="9525" cap="flat" cmpd="sng">
                      <a:solidFill>
                        <a:srgbClr val="000000">
                          <a:alpha val="0"/>
                        </a:srgbClr>
                      </a:solidFill>
                      <a:prstDash val="solid"/>
                      <a:round/>
                      <a:headEnd type="none" w="med" len="med"/>
                      <a:tailEnd type="none" w="med" len="med"/>
                    </a:lnL>
                    <a:lnR w="9525" cap="flat" cmpd="sng" algn="ctr">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algn="ctr" fontAlgn="b"/>
                      <a:r>
                        <a:rPr lang="en-US" sz="2000" b="0" i="0" u="none" strike="noStrike">
                          <a:solidFill>
                            <a:schemeClr val="tx1">
                              <a:lumMod val="75000"/>
                            </a:schemeClr>
                          </a:solidFill>
                          <a:effectLst/>
                          <a:latin typeface="+mn-lt"/>
                        </a:rPr>
                        <a:t>9</a:t>
                      </a:r>
                    </a:p>
                  </a:txBody>
                  <a:tcPr marL="0" marR="0" marT="0" marB="0" anchor="ctr">
                    <a:lnL w="9525" cap="flat" cmpd="sng" algn="ctr">
                      <a:solidFill>
                        <a:srgbClr val="000000">
                          <a:alpha val="0"/>
                        </a:srgbClr>
                      </a:solidFill>
                      <a:prstDash val="solid"/>
                      <a:round/>
                      <a:headEnd type="none" w="med" len="med"/>
                      <a:tailEnd type="none" w="med" len="med"/>
                    </a:lnL>
                    <a:lnR w="9525" cap="flat" cmpd="sng" algn="ctr">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algn="ctr" fontAlgn="b"/>
                      <a:r>
                        <a:rPr lang="en-US" sz="2000" b="0" i="0" u="none" strike="noStrike" dirty="0">
                          <a:solidFill>
                            <a:schemeClr val="tx1">
                              <a:lumMod val="75000"/>
                            </a:schemeClr>
                          </a:solidFill>
                          <a:effectLst/>
                          <a:latin typeface="+mn-lt"/>
                        </a:rPr>
                        <a:t>9</a:t>
                      </a:r>
                    </a:p>
                  </a:txBody>
                  <a:tcPr marL="0" marR="0" marT="0" marB="0" anchor="ctr">
                    <a:lnL w="9525" cap="flat" cmpd="sng" algn="ctr">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extLst>
                  <a:ext uri="{0D108BD9-81ED-4DB2-BD59-A6C34878D82A}">
                    <a16:rowId xmlns:a16="http://schemas.microsoft.com/office/drawing/2014/main" val="10002"/>
                  </a:ext>
                </a:extLst>
              </a:tr>
              <a:tr h="370850">
                <a:tc>
                  <a:txBody>
                    <a:bodyPr/>
                    <a:lstStyle/>
                    <a:p>
                      <a:pPr algn="l" fontAlgn="b"/>
                      <a:r>
                        <a:rPr lang="en-US" sz="2000" b="0" i="0" u="none" strike="noStrike" dirty="0">
                          <a:solidFill>
                            <a:schemeClr val="tx1">
                              <a:lumMod val="75000"/>
                            </a:schemeClr>
                          </a:solidFill>
                          <a:effectLst/>
                          <a:latin typeface="+mn-lt"/>
                        </a:rPr>
                        <a:t>East Pacific Computer College</a:t>
                      </a:r>
                    </a:p>
                  </a:txBody>
                  <a:tcPr marL="0" marR="0" marT="0" marB="0" anchor="ctr">
                    <a:lnL w="9525" cap="flat" cmpd="sng">
                      <a:solidFill>
                        <a:srgbClr val="000000">
                          <a:alpha val="0"/>
                        </a:srgbClr>
                      </a:solidFill>
                      <a:prstDash val="solid"/>
                      <a:round/>
                      <a:headEnd type="none" w="med" len="med"/>
                      <a:tailEnd type="none" w="med" len="med"/>
                    </a:lnL>
                    <a:lnR w="9525" cap="flat" cmpd="sng" algn="ctr">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lgn="ctr">
                      <a:solidFill>
                        <a:srgbClr val="000000">
                          <a:alpha val="0"/>
                        </a:srgbClr>
                      </a:solidFill>
                      <a:prstDash val="solid"/>
                      <a:round/>
                      <a:headEnd type="none" w="med" len="med"/>
                      <a:tailEnd type="none" w="med" len="med"/>
                    </a:lnB>
                  </a:tcPr>
                </a:tc>
                <a:tc>
                  <a:txBody>
                    <a:bodyPr/>
                    <a:lstStyle/>
                    <a:p>
                      <a:pPr algn="ctr" fontAlgn="b"/>
                      <a:r>
                        <a:rPr lang="en-US" sz="2000" b="0" i="0" u="none" strike="noStrike">
                          <a:solidFill>
                            <a:schemeClr val="tx1">
                              <a:lumMod val="75000"/>
                            </a:schemeClr>
                          </a:solidFill>
                          <a:effectLst/>
                          <a:latin typeface="+mn-lt"/>
                        </a:rPr>
                        <a:t>9</a:t>
                      </a:r>
                    </a:p>
                  </a:txBody>
                  <a:tcPr marL="0" marR="0" marT="0" marB="0" anchor="ctr">
                    <a:lnL w="9525" cap="flat" cmpd="sng" algn="ctr">
                      <a:solidFill>
                        <a:srgbClr val="000000">
                          <a:alpha val="0"/>
                        </a:srgbClr>
                      </a:solidFill>
                      <a:prstDash val="solid"/>
                      <a:round/>
                      <a:headEnd type="none" w="med" len="med"/>
                      <a:tailEnd type="none" w="med" len="med"/>
                    </a:lnL>
                    <a:lnR w="9525" cap="flat" cmpd="sng" algn="ctr">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lgn="ctr">
                      <a:solidFill>
                        <a:srgbClr val="000000">
                          <a:alpha val="0"/>
                        </a:srgbClr>
                      </a:solidFill>
                      <a:prstDash val="solid"/>
                      <a:round/>
                      <a:headEnd type="none" w="med" len="med"/>
                      <a:tailEnd type="none" w="med" len="med"/>
                    </a:lnB>
                  </a:tcPr>
                </a:tc>
                <a:tc>
                  <a:txBody>
                    <a:bodyPr/>
                    <a:lstStyle/>
                    <a:p>
                      <a:pPr algn="ctr" fontAlgn="b"/>
                      <a:r>
                        <a:rPr lang="en-US" sz="2000" b="0" i="0" u="none" strike="noStrike">
                          <a:solidFill>
                            <a:schemeClr val="tx1">
                              <a:lumMod val="75000"/>
                            </a:schemeClr>
                          </a:solidFill>
                          <a:effectLst/>
                          <a:latin typeface="+mn-lt"/>
                        </a:rPr>
                        <a:t>7</a:t>
                      </a:r>
                    </a:p>
                  </a:txBody>
                  <a:tcPr marL="0" marR="0" marT="0" marB="0" anchor="ctr">
                    <a:lnL w="9525" cap="flat" cmpd="sng" algn="ctr">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lgn="ctr">
                      <a:solidFill>
                        <a:srgbClr val="000000">
                          <a:alpha val="0"/>
                        </a:srgbClr>
                      </a:solidFill>
                      <a:prstDash val="solid"/>
                      <a:round/>
                      <a:headEnd type="none" w="med" len="med"/>
                      <a:tailEnd type="none" w="med" len="med"/>
                    </a:lnB>
                  </a:tcPr>
                </a:tc>
                <a:extLst>
                  <a:ext uri="{0D108BD9-81ED-4DB2-BD59-A6C34878D82A}">
                    <a16:rowId xmlns:a16="http://schemas.microsoft.com/office/drawing/2014/main" val="10003"/>
                  </a:ext>
                </a:extLst>
              </a:tr>
              <a:tr h="370850">
                <a:tc>
                  <a:txBody>
                    <a:bodyPr/>
                    <a:lstStyle/>
                    <a:p>
                      <a:pPr algn="l" fontAlgn="b"/>
                      <a:r>
                        <a:rPr lang="en-US" sz="2000" b="0" i="0" u="none" strike="noStrike" dirty="0">
                          <a:solidFill>
                            <a:schemeClr val="tx1">
                              <a:lumMod val="75000"/>
                            </a:schemeClr>
                          </a:solidFill>
                          <a:effectLst/>
                          <a:latin typeface="+mn-lt"/>
                        </a:rPr>
                        <a:t>Cali Paramedical College Foundation</a:t>
                      </a:r>
                    </a:p>
                  </a:txBody>
                  <a:tcPr marL="0" marR="0" marT="0" marB="0" anchor="ctr">
                    <a:lnL w="9525" cap="flat" cmpd="sng">
                      <a:solidFill>
                        <a:srgbClr val="000000">
                          <a:alpha val="0"/>
                        </a:srgbClr>
                      </a:solidFill>
                      <a:prstDash val="solid"/>
                      <a:round/>
                      <a:headEnd type="none" w="med" len="med"/>
                      <a:tailEnd type="none" w="med" len="med"/>
                    </a:lnL>
                    <a:lnR w="9525" cap="flat" cmpd="sng" algn="ctr">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algn="ctr" fontAlgn="b"/>
                      <a:r>
                        <a:rPr lang="en-US" sz="2000" b="0" i="0" u="none" strike="noStrike">
                          <a:solidFill>
                            <a:schemeClr val="tx1">
                              <a:lumMod val="75000"/>
                            </a:schemeClr>
                          </a:solidFill>
                          <a:effectLst/>
                          <a:latin typeface="+mn-lt"/>
                        </a:rPr>
                        <a:t>8</a:t>
                      </a:r>
                    </a:p>
                  </a:txBody>
                  <a:tcPr marL="0" marR="0" marT="0" marB="0" anchor="ctr">
                    <a:lnL w="9525" cap="flat" cmpd="sng" algn="ctr">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algn="ctr" fontAlgn="b"/>
                      <a:r>
                        <a:rPr lang="en-US" sz="2000" b="0" i="0" u="none" strike="noStrike" dirty="0">
                          <a:solidFill>
                            <a:schemeClr val="tx1">
                              <a:lumMod val="75000"/>
                            </a:schemeClr>
                          </a:solidFill>
                          <a:effectLst/>
                          <a:latin typeface="+mn-lt"/>
                        </a:rPr>
                        <a:t>8</a:t>
                      </a:r>
                    </a:p>
                  </a:txBody>
                  <a:tcPr marL="0" marR="0" marT="0" marB="0"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extLst>
                  <a:ext uri="{0D108BD9-81ED-4DB2-BD59-A6C34878D82A}">
                    <a16:rowId xmlns:a16="http://schemas.microsoft.com/office/drawing/2014/main" val="10004"/>
                  </a:ext>
                </a:extLst>
              </a:tr>
              <a:tr h="370850">
                <a:tc>
                  <a:txBody>
                    <a:bodyPr/>
                    <a:lstStyle/>
                    <a:p>
                      <a:pPr algn="l" fontAlgn="b"/>
                      <a:r>
                        <a:rPr lang="en-US" sz="2000" b="0" i="0" u="none" strike="noStrike" dirty="0">
                          <a:solidFill>
                            <a:schemeClr val="tx1">
                              <a:lumMod val="75000"/>
                            </a:schemeClr>
                          </a:solidFill>
                          <a:effectLst/>
                          <a:latin typeface="+mn-lt"/>
                        </a:rPr>
                        <a:t>Shepherd's College</a:t>
                      </a:r>
                    </a:p>
                  </a:txBody>
                  <a:tcPr marL="0" marR="0" marT="0" marB="0" anchor="ctr">
                    <a:lnL w="9525" cap="flat" cmpd="sng">
                      <a:solidFill>
                        <a:srgbClr val="000000">
                          <a:alpha val="0"/>
                        </a:srgbClr>
                      </a:solidFill>
                      <a:prstDash val="solid"/>
                      <a:round/>
                      <a:headEnd type="none" w="med" len="med"/>
                      <a:tailEnd type="none" w="med" len="med"/>
                    </a:lnL>
                    <a:lnR w="9525" cap="flat" cmpd="sng" algn="ctr">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lgn="ctr">
                      <a:solidFill>
                        <a:srgbClr val="000000">
                          <a:alpha val="0"/>
                        </a:srgbClr>
                      </a:solidFill>
                      <a:prstDash val="solid"/>
                      <a:round/>
                      <a:headEnd type="none" w="med" len="med"/>
                      <a:tailEnd type="none" w="med" len="med"/>
                    </a:lnB>
                  </a:tcPr>
                </a:tc>
                <a:tc>
                  <a:txBody>
                    <a:bodyPr/>
                    <a:lstStyle/>
                    <a:p>
                      <a:pPr algn="ctr" fontAlgn="b"/>
                      <a:r>
                        <a:rPr lang="en-US" sz="2000" b="0" i="0" u="none" strike="noStrike">
                          <a:solidFill>
                            <a:schemeClr val="tx1">
                              <a:lumMod val="75000"/>
                            </a:schemeClr>
                          </a:solidFill>
                          <a:effectLst/>
                          <a:latin typeface="+mn-lt"/>
                        </a:rPr>
                        <a:t>8</a:t>
                      </a:r>
                    </a:p>
                  </a:txBody>
                  <a:tcPr marL="0" marR="0" marT="0" marB="0" anchor="ctr">
                    <a:lnL w="9525" cap="flat" cmpd="sng" algn="ctr">
                      <a:solidFill>
                        <a:srgbClr val="000000">
                          <a:alpha val="0"/>
                        </a:srgbClr>
                      </a:solidFill>
                      <a:prstDash val="solid"/>
                      <a:round/>
                      <a:headEnd type="none" w="med" len="med"/>
                      <a:tailEnd type="none" w="med" len="med"/>
                    </a:lnL>
                    <a:lnR w="9525" cap="flat" cmpd="sng" algn="ctr">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lgn="ctr">
                      <a:solidFill>
                        <a:srgbClr val="000000">
                          <a:alpha val="0"/>
                        </a:srgbClr>
                      </a:solidFill>
                      <a:prstDash val="solid"/>
                      <a:round/>
                      <a:headEnd type="none" w="med" len="med"/>
                      <a:tailEnd type="none" w="med" len="med"/>
                    </a:lnB>
                  </a:tcPr>
                </a:tc>
                <a:tc>
                  <a:txBody>
                    <a:bodyPr/>
                    <a:lstStyle/>
                    <a:p>
                      <a:pPr algn="ctr" fontAlgn="b"/>
                      <a:r>
                        <a:rPr lang="en-US" sz="2000" b="0" i="0" u="none" strike="noStrike">
                          <a:solidFill>
                            <a:schemeClr val="tx1">
                              <a:lumMod val="75000"/>
                            </a:schemeClr>
                          </a:solidFill>
                          <a:effectLst/>
                          <a:latin typeface="+mn-lt"/>
                        </a:rPr>
                        <a:t>8</a:t>
                      </a:r>
                    </a:p>
                  </a:txBody>
                  <a:tcPr marL="0" marR="0" marT="0" marB="0" anchor="ctr">
                    <a:lnL w="9525" cap="flat" cmpd="sng" algn="ctr">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lgn="ctr">
                      <a:solidFill>
                        <a:srgbClr val="000000">
                          <a:alpha val="0"/>
                        </a:srgbClr>
                      </a:solidFill>
                      <a:prstDash val="solid"/>
                      <a:round/>
                      <a:headEnd type="none" w="med" len="med"/>
                      <a:tailEnd type="none" w="med" len="med"/>
                    </a:lnB>
                  </a:tcPr>
                </a:tc>
                <a:extLst>
                  <a:ext uri="{0D108BD9-81ED-4DB2-BD59-A6C34878D82A}">
                    <a16:rowId xmlns:a16="http://schemas.microsoft.com/office/drawing/2014/main" val="10005"/>
                  </a:ext>
                </a:extLst>
              </a:tr>
              <a:tr h="370850">
                <a:tc>
                  <a:txBody>
                    <a:bodyPr/>
                    <a:lstStyle/>
                    <a:p>
                      <a:pPr algn="l" fontAlgn="b"/>
                      <a:r>
                        <a:rPr lang="en-US" sz="2000" b="0" i="0" u="none" strike="noStrike" dirty="0">
                          <a:solidFill>
                            <a:schemeClr val="tx1">
                              <a:lumMod val="75000"/>
                            </a:schemeClr>
                          </a:solidFill>
                          <a:effectLst/>
                          <a:latin typeface="+mn-lt"/>
                        </a:rPr>
                        <a:t>Romblon State College-Sta. Maria*</a:t>
                      </a:r>
                    </a:p>
                  </a:txBody>
                  <a:tcPr marL="0" marR="0" marT="0" marB="0" anchor="ctr">
                    <a:lnL w="9525" cap="flat" cmpd="sng">
                      <a:solidFill>
                        <a:srgbClr val="000000">
                          <a:alpha val="0"/>
                        </a:srgbClr>
                      </a:solidFill>
                      <a:prstDash val="solid"/>
                      <a:round/>
                      <a:headEnd type="none" w="med" len="med"/>
                      <a:tailEnd type="none" w="med" len="med"/>
                    </a:lnL>
                    <a:lnR w="9525" cap="flat" cmpd="sng" algn="ctr">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algn="ctr" fontAlgn="b"/>
                      <a:r>
                        <a:rPr lang="en-US" sz="2000" b="0" i="0" u="none" strike="noStrike">
                          <a:solidFill>
                            <a:schemeClr val="tx1">
                              <a:lumMod val="75000"/>
                            </a:schemeClr>
                          </a:solidFill>
                          <a:effectLst/>
                          <a:latin typeface="+mn-lt"/>
                        </a:rPr>
                        <a:t>8</a:t>
                      </a:r>
                    </a:p>
                  </a:txBody>
                  <a:tcPr marL="0" marR="0" marT="0" marB="0" anchor="ctr">
                    <a:lnL w="9525" cap="flat" cmpd="sng" algn="ctr">
                      <a:solidFill>
                        <a:srgbClr val="000000">
                          <a:alpha val="0"/>
                        </a:srgbClr>
                      </a:solidFill>
                      <a:prstDash val="solid"/>
                      <a:round/>
                      <a:headEnd type="none" w="med" len="med"/>
                      <a:tailEnd type="none" w="med" len="med"/>
                    </a:lnL>
                    <a:lnR w="9525" cap="flat" cmpd="sng" algn="ctr">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algn="ctr" fontAlgn="b"/>
                      <a:r>
                        <a:rPr lang="en-US" sz="2000" b="0" i="0" u="none" strike="noStrike" dirty="0">
                          <a:solidFill>
                            <a:schemeClr val="tx1">
                              <a:lumMod val="75000"/>
                            </a:schemeClr>
                          </a:solidFill>
                          <a:effectLst/>
                          <a:latin typeface="+mn-lt"/>
                        </a:rPr>
                        <a:t>7</a:t>
                      </a:r>
                    </a:p>
                  </a:txBody>
                  <a:tcPr marL="0" marR="0" marT="0" marB="0" anchor="ctr">
                    <a:lnL w="9525" cap="flat" cmpd="sng" algn="ctr">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extLst>
                  <a:ext uri="{0D108BD9-81ED-4DB2-BD59-A6C34878D82A}">
                    <a16:rowId xmlns:a16="http://schemas.microsoft.com/office/drawing/2014/main" val="10006"/>
                  </a:ext>
                </a:extLst>
              </a:tr>
              <a:tr h="370850">
                <a:tc>
                  <a:txBody>
                    <a:bodyPr/>
                    <a:lstStyle/>
                    <a:p>
                      <a:pPr algn="l" fontAlgn="b"/>
                      <a:r>
                        <a:rPr lang="en-US" sz="2000" b="0" i="0" u="none" strike="noStrike" dirty="0">
                          <a:solidFill>
                            <a:schemeClr val="tx1">
                              <a:lumMod val="75000"/>
                            </a:schemeClr>
                          </a:solidFill>
                          <a:effectLst/>
                          <a:latin typeface="+mn-lt"/>
                        </a:rPr>
                        <a:t>Agro-industrial Foundation College</a:t>
                      </a:r>
                    </a:p>
                  </a:txBody>
                  <a:tcPr marL="0" marR="0" marT="0" marB="0" anchor="ctr">
                    <a:lnL w="9525" cap="flat" cmpd="sng">
                      <a:solidFill>
                        <a:srgbClr val="000000">
                          <a:alpha val="0"/>
                        </a:srgbClr>
                      </a:solidFill>
                      <a:prstDash val="solid"/>
                      <a:round/>
                      <a:headEnd type="none" w="med" len="med"/>
                      <a:tailEnd type="none" w="med" len="med"/>
                    </a:lnL>
                    <a:lnR w="9525" cap="flat" cmpd="sng" algn="ctr">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algn="ctr" fontAlgn="b"/>
                      <a:r>
                        <a:rPr lang="en-US" sz="2000" b="0" i="0" u="none" strike="noStrike" dirty="0">
                          <a:solidFill>
                            <a:schemeClr val="tx1">
                              <a:lumMod val="75000"/>
                            </a:schemeClr>
                          </a:solidFill>
                          <a:effectLst/>
                          <a:latin typeface="+mn-lt"/>
                        </a:rPr>
                        <a:t>7</a:t>
                      </a:r>
                    </a:p>
                  </a:txBody>
                  <a:tcPr marL="0" marR="0" marT="0" marB="0" anchor="ctr">
                    <a:lnL w="9525" cap="flat" cmpd="sng" algn="ctr">
                      <a:solidFill>
                        <a:srgbClr val="000000">
                          <a:alpha val="0"/>
                        </a:srgbClr>
                      </a:solidFill>
                      <a:prstDash val="solid"/>
                      <a:round/>
                      <a:headEnd type="none" w="med" len="med"/>
                      <a:tailEnd type="none" w="med" len="med"/>
                    </a:lnL>
                    <a:lnR w="9525" cap="flat" cmpd="sng" algn="ctr">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algn="ctr" fontAlgn="b"/>
                      <a:r>
                        <a:rPr lang="en-US" sz="2000" b="0" i="0" u="none" strike="noStrike" dirty="0">
                          <a:solidFill>
                            <a:schemeClr val="tx1">
                              <a:lumMod val="75000"/>
                            </a:schemeClr>
                          </a:solidFill>
                          <a:effectLst/>
                          <a:latin typeface="+mn-lt"/>
                        </a:rPr>
                        <a:t>6</a:t>
                      </a:r>
                    </a:p>
                  </a:txBody>
                  <a:tcPr marL="0" marR="0" marT="0" marB="0" anchor="ctr">
                    <a:lnL w="9525" cap="flat" cmpd="sng" algn="ctr">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extLst>
                  <a:ext uri="{0D108BD9-81ED-4DB2-BD59-A6C34878D82A}">
                    <a16:rowId xmlns:a16="http://schemas.microsoft.com/office/drawing/2014/main" val="10007"/>
                  </a:ext>
                </a:extLst>
              </a:tr>
              <a:tr h="370850">
                <a:tc>
                  <a:txBody>
                    <a:bodyPr/>
                    <a:lstStyle/>
                    <a:p>
                      <a:pPr algn="l" fontAlgn="b"/>
                      <a:r>
                        <a:rPr lang="en-US" sz="2000" b="0" i="0" u="none" strike="noStrike" dirty="0">
                          <a:solidFill>
                            <a:schemeClr val="tx1">
                              <a:lumMod val="75000"/>
                            </a:schemeClr>
                          </a:solidFill>
                          <a:effectLst/>
                          <a:latin typeface="+mn-lt"/>
                        </a:rPr>
                        <a:t>La </a:t>
                      </a:r>
                      <a:r>
                        <a:rPr lang="en-US" sz="2000" b="0" i="0" u="none" strike="noStrike" dirty="0" err="1">
                          <a:solidFill>
                            <a:schemeClr val="tx1">
                              <a:lumMod val="75000"/>
                            </a:schemeClr>
                          </a:solidFill>
                          <a:effectLst/>
                          <a:latin typeface="+mn-lt"/>
                        </a:rPr>
                        <a:t>Consolacion</a:t>
                      </a:r>
                      <a:r>
                        <a:rPr lang="en-US" sz="2000" b="0" i="0" u="none" strike="noStrike" dirty="0">
                          <a:solidFill>
                            <a:schemeClr val="tx1">
                              <a:lumMod val="75000"/>
                            </a:schemeClr>
                          </a:solidFill>
                          <a:effectLst/>
                          <a:latin typeface="+mn-lt"/>
                        </a:rPr>
                        <a:t> College-</a:t>
                      </a:r>
                      <a:r>
                        <a:rPr lang="en-US" sz="2000" b="0" i="0" u="none" strike="noStrike" dirty="0" err="1">
                          <a:solidFill>
                            <a:schemeClr val="tx1">
                              <a:lumMod val="75000"/>
                            </a:schemeClr>
                          </a:solidFill>
                          <a:effectLst/>
                          <a:latin typeface="+mn-lt"/>
                        </a:rPr>
                        <a:t>Biñan</a:t>
                      </a:r>
                      <a:endParaRPr lang="en-US" sz="2000" b="0" i="0" u="none" strike="noStrike" dirty="0">
                        <a:solidFill>
                          <a:schemeClr val="tx1">
                            <a:lumMod val="75000"/>
                          </a:schemeClr>
                        </a:solidFill>
                        <a:effectLst/>
                        <a:latin typeface="+mn-lt"/>
                      </a:endParaRPr>
                    </a:p>
                  </a:txBody>
                  <a:tcPr marL="0" marR="0" marT="0" marB="0" anchor="ctr">
                    <a:lnL w="9525" cap="flat" cmpd="sng">
                      <a:solidFill>
                        <a:srgbClr val="000000">
                          <a:alpha val="0"/>
                        </a:srgbClr>
                      </a:solidFill>
                      <a:prstDash val="solid"/>
                      <a:round/>
                      <a:headEnd type="none" w="med" len="med"/>
                      <a:tailEnd type="none" w="med" len="med"/>
                    </a:lnL>
                    <a:lnR w="9525" cap="flat" cmpd="sng" algn="ctr">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lgn="ctr">
                      <a:solidFill>
                        <a:srgbClr val="000000">
                          <a:alpha val="0"/>
                        </a:srgbClr>
                      </a:solidFill>
                      <a:prstDash val="solid"/>
                      <a:round/>
                      <a:headEnd type="none" w="med" len="med"/>
                      <a:tailEnd type="none" w="med" len="med"/>
                    </a:lnB>
                  </a:tcPr>
                </a:tc>
                <a:tc>
                  <a:txBody>
                    <a:bodyPr/>
                    <a:lstStyle/>
                    <a:p>
                      <a:pPr algn="ctr" fontAlgn="b"/>
                      <a:r>
                        <a:rPr lang="en-US" sz="2000" b="0" i="0" u="none" strike="noStrike">
                          <a:solidFill>
                            <a:schemeClr val="tx1">
                              <a:lumMod val="75000"/>
                            </a:schemeClr>
                          </a:solidFill>
                          <a:effectLst/>
                          <a:latin typeface="+mn-lt"/>
                        </a:rPr>
                        <a:t>4</a:t>
                      </a:r>
                    </a:p>
                  </a:txBody>
                  <a:tcPr marL="0" marR="0" marT="0" marB="0" anchor="ctr">
                    <a:lnL w="9525" cap="flat" cmpd="sng" algn="ctr">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lgn="ctr">
                      <a:solidFill>
                        <a:srgbClr val="000000">
                          <a:alpha val="0"/>
                        </a:srgbClr>
                      </a:solidFill>
                      <a:prstDash val="solid"/>
                      <a:round/>
                      <a:headEnd type="none" w="med" len="med"/>
                      <a:tailEnd type="none" w="med" len="med"/>
                    </a:lnB>
                  </a:tcPr>
                </a:tc>
                <a:tc>
                  <a:txBody>
                    <a:bodyPr/>
                    <a:lstStyle/>
                    <a:p>
                      <a:pPr algn="ctr" fontAlgn="b"/>
                      <a:r>
                        <a:rPr lang="en-US" sz="2000" b="0" i="0" u="none" strike="noStrike" dirty="0">
                          <a:solidFill>
                            <a:schemeClr val="tx1">
                              <a:lumMod val="75000"/>
                            </a:schemeClr>
                          </a:solidFill>
                          <a:effectLst/>
                          <a:latin typeface="+mn-lt"/>
                        </a:rPr>
                        <a:t>4</a:t>
                      </a:r>
                    </a:p>
                  </a:txBody>
                  <a:tcPr marL="0" marR="0" marT="0" marB="0"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lgn="ctr">
                      <a:solidFill>
                        <a:srgbClr val="000000">
                          <a:alpha val="0"/>
                        </a:srgbClr>
                      </a:solidFill>
                      <a:prstDash val="solid"/>
                      <a:round/>
                      <a:headEnd type="none" w="med" len="med"/>
                      <a:tailEnd type="none" w="med" len="med"/>
                    </a:lnB>
                  </a:tcPr>
                </a:tc>
                <a:extLst>
                  <a:ext uri="{0D108BD9-81ED-4DB2-BD59-A6C34878D82A}">
                    <a16:rowId xmlns:a16="http://schemas.microsoft.com/office/drawing/2014/main" val="10008"/>
                  </a:ext>
                </a:extLst>
              </a:tr>
              <a:tr h="370850">
                <a:tc>
                  <a:txBody>
                    <a:bodyPr/>
                    <a:lstStyle/>
                    <a:p>
                      <a:pPr algn="l" fontAlgn="b"/>
                      <a:r>
                        <a:rPr lang="en-US" sz="2000" b="0" i="0" u="none" strike="noStrike" dirty="0" err="1">
                          <a:solidFill>
                            <a:schemeClr val="tx1">
                              <a:lumMod val="75000"/>
                            </a:schemeClr>
                          </a:solidFill>
                          <a:effectLst/>
                          <a:latin typeface="+mn-lt"/>
                        </a:rPr>
                        <a:t>Southway</a:t>
                      </a:r>
                      <a:r>
                        <a:rPr lang="en-US" sz="2000" b="0" i="0" u="none" strike="noStrike" dirty="0">
                          <a:solidFill>
                            <a:schemeClr val="tx1">
                              <a:lumMod val="75000"/>
                            </a:schemeClr>
                          </a:solidFill>
                          <a:effectLst/>
                          <a:latin typeface="+mn-lt"/>
                        </a:rPr>
                        <a:t> College of Technology</a:t>
                      </a:r>
                    </a:p>
                  </a:txBody>
                  <a:tcPr marL="0" marR="0" marT="0" marB="0" anchor="ctr">
                    <a:lnL w="9525" cap="flat" cmpd="sng">
                      <a:solidFill>
                        <a:srgbClr val="000000">
                          <a:alpha val="0"/>
                        </a:srgbClr>
                      </a:solidFill>
                      <a:prstDash val="solid"/>
                      <a:round/>
                      <a:headEnd type="none" w="med" len="med"/>
                      <a:tailEnd type="none" w="med" len="med"/>
                    </a:lnL>
                    <a:lnR w="9525" cap="flat" cmpd="sng" algn="ctr">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lgn="ctr">
                      <a:solidFill>
                        <a:srgbClr val="000000">
                          <a:alpha val="0"/>
                        </a:srgbClr>
                      </a:solidFill>
                      <a:prstDash val="solid"/>
                      <a:round/>
                      <a:headEnd type="none" w="med" len="med"/>
                      <a:tailEnd type="none" w="med" len="med"/>
                    </a:lnB>
                  </a:tcPr>
                </a:tc>
                <a:tc>
                  <a:txBody>
                    <a:bodyPr/>
                    <a:lstStyle/>
                    <a:p>
                      <a:pPr algn="ctr" fontAlgn="b"/>
                      <a:r>
                        <a:rPr lang="en-US" sz="2000" b="0" i="0" u="none" strike="noStrike">
                          <a:solidFill>
                            <a:schemeClr val="tx1">
                              <a:lumMod val="75000"/>
                            </a:schemeClr>
                          </a:solidFill>
                          <a:effectLst/>
                          <a:latin typeface="+mn-lt"/>
                        </a:rPr>
                        <a:t>4</a:t>
                      </a:r>
                    </a:p>
                  </a:txBody>
                  <a:tcPr marL="0" marR="0" marT="0" marB="0" anchor="ctr">
                    <a:lnL w="9525" cap="flat" cmpd="sng" algn="ctr">
                      <a:solidFill>
                        <a:srgbClr val="000000">
                          <a:alpha val="0"/>
                        </a:srgbClr>
                      </a:solidFill>
                      <a:prstDash val="solid"/>
                      <a:round/>
                      <a:headEnd type="none" w="med" len="med"/>
                      <a:tailEnd type="none" w="med" len="med"/>
                    </a:lnL>
                    <a:lnR w="9525" cap="flat" cmpd="sng" algn="ctr">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lgn="ctr">
                      <a:solidFill>
                        <a:srgbClr val="000000">
                          <a:alpha val="0"/>
                        </a:srgbClr>
                      </a:solidFill>
                      <a:prstDash val="solid"/>
                      <a:round/>
                      <a:headEnd type="none" w="med" len="med"/>
                      <a:tailEnd type="none" w="med" len="med"/>
                    </a:lnB>
                  </a:tcPr>
                </a:tc>
                <a:tc>
                  <a:txBody>
                    <a:bodyPr/>
                    <a:lstStyle/>
                    <a:p>
                      <a:pPr algn="ctr" fontAlgn="b"/>
                      <a:r>
                        <a:rPr lang="en-US" sz="2000" b="0" i="0" u="none" strike="noStrike" dirty="0">
                          <a:solidFill>
                            <a:schemeClr val="tx1">
                              <a:lumMod val="75000"/>
                            </a:schemeClr>
                          </a:solidFill>
                          <a:effectLst/>
                          <a:latin typeface="+mn-lt"/>
                        </a:rPr>
                        <a:t>4</a:t>
                      </a:r>
                    </a:p>
                  </a:txBody>
                  <a:tcPr marL="0" marR="0" marT="0" marB="0" anchor="ctr">
                    <a:lnL w="9525" cap="flat" cmpd="sng" algn="ctr">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lgn="ctr">
                      <a:solidFill>
                        <a:srgbClr val="000000">
                          <a:alpha val="0"/>
                        </a:srgbClr>
                      </a:solidFill>
                      <a:prstDash val="solid"/>
                      <a:round/>
                      <a:headEnd type="none" w="med" len="med"/>
                      <a:tailEnd type="none" w="med" len="med"/>
                    </a:lnB>
                  </a:tcPr>
                </a:tc>
                <a:extLst>
                  <a:ext uri="{0D108BD9-81ED-4DB2-BD59-A6C34878D82A}">
                    <a16:rowId xmlns:a16="http://schemas.microsoft.com/office/drawing/2014/main" val="10009"/>
                  </a:ext>
                </a:extLst>
              </a:tr>
              <a:tr h="370850">
                <a:tc>
                  <a:txBody>
                    <a:bodyPr/>
                    <a:lstStyle/>
                    <a:p>
                      <a:pPr marL="0" marR="0" lvl="0" indent="0" algn="l" rtl="0">
                        <a:lnSpc>
                          <a:spcPct val="100000"/>
                        </a:lnSpc>
                        <a:spcBef>
                          <a:spcPts val="0"/>
                        </a:spcBef>
                        <a:spcAft>
                          <a:spcPts val="0"/>
                        </a:spcAft>
                        <a:buClr>
                          <a:srgbClr val="666666"/>
                        </a:buClr>
                        <a:buSzPct val="25000"/>
                        <a:buFont typeface="Arial"/>
                        <a:buNone/>
                      </a:pPr>
                      <a:r>
                        <a:rPr lang="en-US" sz="1600" b="0" i="1" u="none" strike="noStrike" cap="none" dirty="0">
                          <a:solidFill>
                            <a:schemeClr val="tx1">
                              <a:lumMod val="75000"/>
                            </a:schemeClr>
                          </a:solidFill>
                          <a:latin typeface="+mn-lt"/>
                          <a:ea typeface="Arial"/>
                          <a:cs typeface="Arial"/>
                          <a:sym typeface="Arial"/>
                        </a:rPr>
                        <a:t>*Government-funded schools.</a:t>
                      </a:r>
                    </a:p>
                  </a:txBody>
                  <a:tcPr marL="12700" marR="12700" marT="12700" marB="0" anchor="ctr">
                    <a:lnL w="9525" cap="flat" cmpd="sng">
                      <a:solidFill>
                        <a:srgbClr val="000000">
                          <a:alpha val="0"/>
                        </a:srgbClr>
                      </a:solidFill>
                      <a:prstDash val="solid"/>
                      <a:round/>
                      <a:headEnd type="none" w="med" len="med"/>
                      <a:tailEnd type="none" w="med" len="med"/>
                    </a:lnL>
                    <a:lnR w="9525" cap="flat" cmpd="sng" algn="ctr">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ct val="25000"/>
                        <a:buFont typeface="Arial"/>
                        <a:buNone/>
                      </a:pPr>
                      <a:endParaRPr sz="2000" b="0" i="0" u="none" strike="noStrike" cap="none" dirty="0">
                        <a:solidFill>
                          <a:schemeClr val="tx1">
                            <a:lumMod val="75000"/>
                          </a:schemeClr>
                        </a:solidFill>
                        <a:latin typeface="+mn-lt"/>
                        <a:ea typeface="Arial"/>
                        <a:cs typeface="Arial"/>
                        <a:sym typeface="Arial"/>
                      </a:endParaRPr>
                    </a:p>
                  </a:txBody>
                  <a:tcPr marL="12700" marR="12700" marT="12700" marB="0" anchor="ctr">
                    <a:lnL w="9525" cap="flat" cmpd="sng" algn="ctr">
                      <a:solidFill>
                        <a:srgbClr val="000000">
                          <a:alpha val="0"/>
                        </a:srgbClr>
                      </a:solidFill>
                      <a:prstDash val="solid"/>
                      <a:round/>
                      <a:headEnd type="none" w="med" len="med"/>
                      <a:tailEnd type="none" w="med" len="med"/>
                    </a:lnL>
                    <a:lnR w="9525" cap="flat" cmpd="sng" algn="ctr">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ct val="25000"/>
                        <a:buFont typeface="Arial"/>
                        <a:buNone/>
                      </a:pPr>
                      <a:endParaRPr sz="2000" b="0" i="0" u="none" strike="noStrike" cap="none" dirty="0">
                        <a:solidFill>
                          <a:schemeClr val="tx1">
                            <a:lumMod val="75000"/>
                          </a:schemeClr>
                        </a:solidFill>
                        <a:latin typeface="+mn-lt"/>
                        <a:ea typeface="Arial"/>
                        <a:cs typeface="Arial"/>
                        <a:sym typeface="Arial"/>
                      </a:endParaRPr>
                    </a:p>
                  </a:txBody>
                  <a:tcPr marL="12700" marR="12700" marT="12700" marB="0" anchor="ctr">
                    <a:lnL w="9525" cap="flat" cmpd="sng" algn="ctr">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lgn="ctr">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5" name="Shape 513"/>
          <p:cNvSpPr txBox="1"/>
          <p:nvPr/>
        </p:nvSpPr>
        <p:spPr>
          <a:xfrm>
            <a:off x="5665498" y="6482403"/>
            <a:ext cx="3507078" cy="313800"/>
          </a:xfrm>
          <a:prstGeom prst="rect">
            <a:avLst/>
          </a:prstGeom>
          <a:noFill/>
          <a:ln>
            <a:noFill/>
          </a:ln>
        </p:spPr>
        <p:txBody>
          <a:bodyPr lIns="91425" tIns="91425" rIns="91425" bIns="91425" anchor="t" anchorCtr="0">
            <a:noAutofit/>
          </a:bodyPr>
          <a:lstStyle/>
          <a:p>
            <a:pPr algn="r"/>
            <a:r>
              <a:rPr lang="en-US" sz="900" i="1" dirty="0">
                <a:solidFill>
                  <a:srgbClr val="999999"/>
                </a:solidFill>
              </a:rPr>
              <a:t>PRC 2009-2017, PBEd 2017</a:t>
            </a:r>
          </a:p>
        </p:txBody>
      </p:sp>
    </p:spTree>
    <p:extLst>
      <p:ext uri="{BB962C8B-B14F-4D97-AF65-F5344CB8AC3E}">
        <p14:creationId xmlns:p14="http://schemas.microsoft.com/office/powerpoint/2010/main" val="1494327242"/>
      </p:ext>
    </p:extLst>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531"/>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685013232"/>
              </p:ext>
            </p:extLst>
          </p:nvPr>
        </p:nvGraphicFramePr>
        <p:xfrm>
          <a:off x="204027" y="1658425"/>
          <a:ext cx="8792700" cy="49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33" name="Shape 533"/>
          <p:cNvSpPr txBox="1"/>
          <p:nvPr/>
        </p:nvSpPr>
        <p:spPr>
          <a:xfrm>
            <a:off x="0" y="-31475"/>
            <a:ext cx="9144000" cy="1413600"/>
          </a:xfrm>
          <a:prstGeom prst="rect">
            <a:avLst/>
          </a:prstGeom>
          <a:solidFill>
            <a:schemeClr val="accent6"/>
          </a:solidFill>
          <a:ln>
            <a:noFill/>
          </a:ln>
        </p:spPr>
        <p:txBody>
          <a:bodyPr lIns="91425" tIns="45700" rIns="91425" bIns="45700" anchor="ctr" anchorCtr="0">
            <a:noAutofit/>
          </a:bodyPr>
          <a:lstStyle/>
          <a:p>
            <a:pPr algn="ctr">
              <a:buClr>
                <a:srgbClr val="FFFFFF"/>
              </a:buClr>
              <a:buSzPct val="25000"/>
              <a:buFont typeface="Arial"/>
              <a:buNone/>
            </a:pPr>
            <a:r>
              <a:rPr lang="en-US" sz="3000" dirty="0">
                <a:solidFill>
                  <a:srgbClr val="FFFFFF"/>
                </a:solidFill>
              </a:rPr>
              <a:t>Conclusions</a:t>
            </a:r>
          </a:p>
        </p:txBody>
      </p:sp>
      <p:cxnSp>
        <p:nvCxnSpPr>
          <p:cNvPr id="534" name="Shape 534"/>
          <p:cNvCxnSpPr/>
          <p:nvPr/>
        </p:nvCxnSpPr>
        <p:spPr>
          <a:xfrm>
            <a:off x="-7101" y="6823450"/>
            <a:ext cx="9155700" cy="17100"/>
          </a:xfrm>
          <a:prstGeom prst="straightConnector1">
            <a:avLst/>
          </a:prstGeom>
          <a:noFill/>
          <a:ln w="114300" cap="flat" cmpd="sng">
            <a:solidFill>
              <a:srgbClr val="BF352A"/>
            </a:solidFill>
            <a:prstDash val="solid"/>
            <a:round/>
            <a:headEnd type="none" w="lg" len="lg"/>
            <a:tailEnd type="none" w="lg" len="lg"/>
          </a:ln>
        </p:spPr>
      </p:cxnSp>
    </p:spTree>
    <p:extLst>
      <p:ext uri="{BB962C8B-B14F-4D97-AF65-F5344CB8AC3E}">
        <p14:creationId xmlns:p14="http://schemas.microsoft.com/office/powerpoint/2010/main" val="614150254"/>
      </p:ext>
    </p:extLst>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531"/>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932470244"/>
              </p:ext>
            </p:extLst>
          </p:nvPr>
        </p:nvGraphicFramePr>
        <p:xfrm>
          <a:off x="193753" y="1658425"/>
          <a:ext cx="8792700" cy="49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33" name="Shape 533"/>
          <p:cNvSpPr txBox="1"/>
          <p:nvPr/>
        </p:nvSpPr>
        <p:spPr>
          <a:xfrm>
            <a:off x="0" y="-31475"/>
            <a:ext cx="9144000" cy="1413600"/>
          </a:xfrm>
          <a:prstGeom prst="rect">
            <a:avLst/>
          </a:prstGeom>
          <a:solidFill>
            <a:schemeClr val="accent6"/>
          </a:solidFill>
          <a:ln>
            <a:noFill/>
          </a:ln>
        </p:spPr>
        <p:txBody>
          <a:bodyPr lIns="91425" tIns="45700" rIns="91425" bIns="45700" anchor="ctr" anchorCtr="0">
            <a:noAutofit/>
          </a:bodyPr>
          <a:lstStyle/>
          <a:p>
            <a:pPr algn="ctr">
              <a:buClr>
                <a:srgbClr val="FFFFFF"/>
              </a:buClr>
              <a:buSzPct val="25000"/>
              <a:buFont typeface="Arial"/>
              <a:buNone/>
            </a:pPr>
            <a:r>
              <a:rPr lang="en-US" sz="3000" dirty="0">
                <a:solidFill>
                  <a:srgbClr val="FFFFFF"/>
                </a:solidFill>
              </a:rPr>
              <a:t>Recommendations</a:t>
            </a:r>
          </a:p>
        </p:txBody>
      </p:sp>
      <p:cxnSp>
        <p:nvCxnSpPr>
          <p:cNvPr id="534" name="Shape 534"/>
          <p:cNvCxnSpPr/>
          <p:nvPr/>
        </p:nvCxnSpPr>
        <p:spPr>
          <a:xfrm>
            <a:off x="-37923" y="6823450"/>
            <a:ext cx="9155700" cy="17100"/>
          </a:xfrm>
          <a:prstGeom prst="straightConnector1">
            <a:avLst/>
          </a:prstGeom>
          <a:noFill/>
          <a:ln w="114300" cap="flat" cmpd="sng">
            <a:solidFill>
              <a:srgbClr val="BF352A"/>
            </a:solidFill>
            <a:prstDash val="solid"/>
            <a:round/>
            <a:headEnd type="none" w="lg" len="lg"/>
            <a:tailEnd type="none" w="lg" len="lg"/>
          </a:ln>
        </p:spPr>
      </p:cxnSp>
    </p:spTree>
    <p:extLst>
      <p:ext uri="{BB962C8B-B14F-4D97-AF65-F5344CB8AC3E}">
        <p14:creationId xmlns:p14="http://schemas.microsoft.com/office/powerpoint/2010/main" val="277902873"/>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531"/>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457314886"/>
              </p:ext>
            </p:extLst>
          </p:nvPr>
        </p:nvGraphicFramePr>
        <p:xfrm>
          <a:off x="204027" y="1658425"/>
          <a:ext cx="8792700" cy="49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33" name="Shape 533"/>
          <p:cNvSpPr txBox="1"/>
          <p:nvPr/>
        </p:nvSpPr>
        <p:spPr>
          <a:xfrm>
            <a:off x="0" y="-31475"/>
            <a:ext cx="9144000" cy="1413600"/>
          </a:xfrm>
          <a:prstGeom prst="rect">
            <a:avLst/>
          </a:prstGeom>
          <a:solidFill>
            <a:schemeClr val="accent6"/>
          </a:solidFill>
          <a:ln>
            <a:noFill/>
          </a:ln>
        </p:spPr>
        <p:txBody>
          <a:bodyPr lIns="91425" tIns="45700" rIns="91425" bIns="45700" anchor="ctr" anchorCtr="0">
            <a:noAutofit/>
          </a:bodyPr>
          <a:lstStyle/>
          <a:p>
            <a:pPr algn="ctr">
              <a:buClr>
                <a:srgbClr val="FFFFFF"/>
              </a:buClr>
              <a:buSzPct val="25000"/>
              <a:buFont typeface="Arial"/>
              <a:buNone/>
            </a:pPr>
            <a:r>
              <a:rPr lang="en-US" sz="3000" dirty="0">
                <a:solidFill>
                  <a:srgbClr val="FFFFFF"/>
                </a:solidFill>
              </a:rPr>
              <a:t>Key findings</a:t>
            </a:r>
          </a:p>
        </p:txBody>
      </p:sp>
      <p:cxnSp>
        <p:nvCxnSpPr>
          <p:cNvPr id="534" name="Shape 534"/>
          <p:cNvCxnSpPr/>
          <p:nvPr/>
        </p:nvCxnSpPr>
        <p:spPr>
          <a:xfrm>
            <a:off x="-7101" y="6823450"/>
            <a:ext cx="9155700" cy="17100"/>
          </a:xfrm>
          <a:prstGeom prst="straightConnector1">
            <a:avLst/>
          </a:prstGeom>
          <a:noFill/>
          <a:ln w="114300" cap="flat" cmpd="sng">
            <a:solidFill>
              <a:srgbClr val="BF352A"/>
            </a:solidFill>
            <a:prstDash val="solid"/>
            <a:round/>
            <a:headEnd type="none" w="lg" len="lg"/>
            <a:tailEnd type="none" w="lg" len="lg"/>
          </a:ln>
        </p:spPr>
      </p:cxnSp>
    </p:spTree>
    <p:extLst>
      <p:ext uri="{BB962C8B-B14F-4D97-AF65-F5344CB8AC3E}">
        <p14:creationId xmlns:p14="http://schemas.microsoft.com/office/powerpoint/2010/main" val="260951544"/>
      </p:ext>
    </p:extLst>
  </p:cSld>
  <p:clrMapOvr>
    <a:masterClrMapping/>
  </p:clrMapOvr>
  <p:transition spd="med">
    <p:fade/>
  </p:transition>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531"/>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641644017"/>
              </p:ext>
            </p:extLst>
          </p:nvPr>
        </p:nvGraphicFramePr>
        <p:xfrm>
          <a:off x="193753" y="1658425"/>
          <a:ext cx="8792700" cy="49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33" name="Shape 533"/>
          <p:cNvSpPr txBox="1"/>
          <p:nvPr/>
        </p:nvSpPr>
        <p:spPr>
          <a:xfrm>
            <a:off x="0" y="-31475"/>
            <a:ext cx="9144000" cy="1413600"/>
          </a:xfrm>
          <a:prstGeom prst="rect">
            <a:avLst/>
          </a:prstGeom>
          <a:solidFill>
            <a:schemeClr val="accent6"/>
          </a:solidFill>
          <a:ln>
            <a:noFill/>
          </a:ln>
        </p:spPr>
        <p:txBody>
          <a:bodyPr lIns="91425" tIns="45700" rIns="91425" bIns="45700" anchor="ctr" anchorCtr="0">
            <a:noAutofit/>
          </a:bodyPr>
          <a:lstStyle/>
          <a:p>
            <a:pPr algn="ctr">
              <a:buClr>
                <a:srgbClr val="FFFFFF"/>
              </a:buClr>
              <a:buSzPct val="25000"/>
              <a:buFont typeface="Arial"/>
              <a:buNone/>
            </a:pPr>
            <a:r>
              <a:rPr lang="en-US" sz="3000" dirty="0">
                <a:solidFill>
                  <a:srgbClr val="FFFFFF"/>
                </a:solidFill>
              </a:rPr>
              <a:t>Recommendations</a:t>
            </a:r>
          </a:p>
        </p:txBody>
      </p:sp>
      <p:cxnSp>
        <p:nvCxnSpPr>
          <p:cNvPr id="534" name="Shape 534"/>
          <p:cNvCxnSpPr/>
          <p:nvPr/>
        </p:nvCxnSpPr>
        <p:spPr>
          <a:xfrm>
            <a:off x="-37923" y="6823450"/>
            <a:ext cx="9155700" cy="17100"/>
          </a:xfrm>
          <a:prstGeom prst="straightConnector1">
            <a:avLst/>
          </a:prstGeom>
          <a:noFill/>
          <a:ln w="114300" cap="flat" cmpd="sng">
            <a:solidFill>
              <a:srgbClr val="BF352A"/>
            </a:solidFill>
            <a:prstDash val="solid"/>
            <a:round/>
            <a:headEnd type="none" w="lg" len="lg"/>
            <a:tailEnd type="none" w="lg" len="lg"/>
          </a:ln>
        </p:spPr>
      </p:cxnSp>
      <p:sp>
        <p:nvSpPr>
          <p:cNvPr id="6" name="TextBox 5"/>
          <p:cNvSpPr txBox="1"/>
          <p:nvPr/>
        </p:nvSpPr>
        <p:spPr>
          <a:xfrm>
            <a:off x="284849" y="3553694"/>
            <a:ext cx="8598090" cy="3108543"/>
          </a:xfrm>
          <a:prstGeom prst="rect">
            <a:avLst/>
          </a:prstGeom>
          <a:solidFill>
            <a:schemeClr val="accent2">
              <a:lumMod val="40000"/>
              <a:lumOff val="60000"/>
            </a:schemeClr>
          </a:solidFill>
        </p:spPr>
        <p:txBody>
          <a:bodyPr wrap="square" rtlCol="0">
            <a:spAutoFit/>
          </a:bodyPr>
          <a:lstStyle/>
          <a:p>
            <a:pPr algn="ctr"/>
            <a:endParaRPr lang="en-US" sz="2800" dirty="0">
              <a:solidFill>
                <a:srgbClr val="666666">
                  <a:lumMod val="75000"/>
                </a:srgbClr>
              </a:solidFill>
            </a:endParaRPr>
          </a:p>
          <a:p>
            <a:pPr algn="ctr"/>
            <a:r>
              <a:rPr lang="en-US" sz="2800" dirty="0">
                <a:solidFill>
                  <a:srgbClr val="666666">
                    <a:lumMod val="75000"/>
                  </a:srgbClr>
                </a:solidFill>
              </a:rPr>
              <a:t>Close down consistently </a:t>
            </a:r>
          </a:p>
          <a:p>
            <a:pPr algn="ctr"/>
            <a:r>
              <a:rPr lang="en-US" sz="2800" dirty="0">
                <a:solidFill>
                  <a:srgbClr val="666666">
                    <a:lumMod val="75000"/>
                  </a:srgbClr>
                </a:solidFill>
              </a:rPr>
              <a:t>non-performing TEIs</a:t>
            </a:r>
          </a:p>
          <a:p>
            <a:pPr algn="ctr"/>
            <a:endParaRPr lang="en-US" sz="2800" dirty="0">
              <a:solidFill>
                <a:srgbClr val="666666">
                  <a:lumMod val="75000"/>
                </a:srgbClr>
              </a:solidFill>
            </a:endParaRPr>
          </a:p>
          <a:p>
            <a:pPr algn="ctr"/>
            <a:r>
              <a:rPr lang="en-US" sz="2800" dirty="0">
                <a:solidFill>
                  <a:srgbClr val="666666">
                    <a:lumMod val="75000"/>
                  </a:srgbClr>
                </a:solidFill>
              </a:rPr>
              <a:t>Fund public TEIs </a:t>
            </a:r>
          </a:p>
          <a:p>
            <a:pPr algn="ctr"/>
            <a:r>
              <a:rPr lang="en-US" sz="2800" dirty="0">
                <a:solidFill>
                  <a:srgbClr val="666666">
                    <a:lumMod val="75000"/>
                  </a:srgbClr>
                </a:solidFill>
              </a:rPr>
              <a:t>based on LET performance</a:t>
            </a:r>
          </a:p>
          <a:p>
            <a:pPr algn="ctr"/>
            <a:endParaRPr lang="en-US" sz="2800" dirty="0">
              <a:solidFill>
                <a:srgbClr val="666666">
                  <a:lumMod val="75000"/>
                </a:srgbClr>
              </a:solidFill>
            </a:endParaRPr>
          </a:p>
        </p:txBody>
      </p:sp>
    </p:spTree>
    <p:extLst>
      <p:ext uri="{BB962C8B-B14F-4D97-AF65-F5344CB8AC3E}">
        <p14:creationId xmlns:p14="http://schemas.microsoft.com/office/powerpoint/2010/main" val="932798976"/>
      </p:ext>
    </p:extLst>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531"/>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433087890"/>
              </p:ext>
            </p:extLst>
          </p:nvPr>
        </p:nvGraphicFramePr>
        <p:xfrm>
          <a:off x="193753" y="1658425"/>
          <a:ext cx="8792700" cy="49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33" name="Shape 533"/>
          <p:cNvSpPr txBox="1"/>
          <p:nvPr/>
        </p:nvSpPr>
        <p:spPr>
          <a:xfrm>
            <a:off x="0" y="-31475"/>
            <a:ext cx="9144000" cy="1413600"/>
          </a:xfrm>
          <a:prstGeom prst="rect">
            <a:avLst/>
          </a:prstGeom>
          <a:solidFill>
            <a:schemeClr val="accent6"/>
          </a:solidFill>
          <a:ln>
            <a:noFill/>
          </a:ln>
        </p:spPr>
        <p:txBody>
          <a:bodyPr lIns="91425" tIns="45700" rIns="91425" bIns="45700" anchor="ctr" anchorCtr="0">
            <a:noAutofit/>
          </a:bodyPr>
          <a:lstStyle/>
          <a:p>
            <a:pPr algn="ctr">
              <a:buClr>
                <a:srgbClr val="FFFFFF"/>
              </a:buClr>
              <a:buSzPct val="25000"/>
              <a:buFont typeface="Arial"/>
              <a:buNone/>
            </a:pPr>
            <a:r>
              <a:rPr lang="en-US" sz="3000" dirty="0">
                <a:solidFill>
                  <a:srgbClr val="FFFFFF"/>
                </a:solidFill>
              </a:rPr>
              <a:t>Recommendations</a:t>
            </a:r>
          </a:p>
        </p:txBody>
      </p:sp>
      <p:cxnSp>
        <p:nvCxnSpPr>
          <p:cNvPr id="534" name="Shape 534"/>
          <p:cNvCxnSpPr/>
          <p:nvPr/>
        </p:nvCxnSpPr>
        <p:spPr>
          <a:xfrm>
            <a:off x="-37923" y="6823450"/>
            <a:ext cx="9155700" cy="17100"/>
          </a:xfrm>
          <a:prstGeom prst="straightConnector1">
            <a:avLst/>
          </a:prstGeom>
          <a:noFill/>
          <a:ln w="114300" cap="flat" cmpd="sng">
            <a:solidFill>
              <a:srgbClr val="BF352A"/>
            </a:solidFill>
            <a:prstDash val="solid"/>
            <a:round/>
            <a:headEnd type="none" w="lg" len="lg"/>
            <a:tailEnd type="none" w="lg" len="lg"/>
          </a:ln>
        </p:spPr>
      </p:cxnSp>
      <p:sp>
        <p:nvSpPr>
          <p:cNvPr id="6" name="TextBox 5"/>
          <p:cNvSpPr txBox="1"/>
          <p:nvPr/>
        </p:nvSpPr>
        <p:spPr>
          <a:xfrm>
            <a:off x="284849" y="3553694"/>
            <a:ext cx="8598090" cy="3108543"/>
          </a:xfrm>
          <a:prstGeom prst="rect">
            <a:avLst/>
          </a:prstGeom>
          <a:solidFill>
            <a:schemeClr val="accent2">
              <a:lumMod val="40000"/>
              <a:lumOff val="60000"/>
            </a:schemeClr>
          </a:solidFill>
        </p:spPr>
        <p:txBody>
          <a:bodyPr wrap="square" rtlCol="0">
            <a:spAutoFit/>
          </a:bodyPr>
          <a:lstStyle/>
          <a:p>
            <a:pPr lvl="0" algn="ctr"/>
            <a:r>
              <a:rPr lang="en-US" sz="2800" dirty="0">
                <a:solidFill>
                  <a:schemeClr val="tx1">
                    <a:lumMod val="75000"/>
                  </a:schemeClr>
                </a:solidFill>
              </a:rPr>
              <a:t>Scrutinize the LET: </a:t>
            </a:r>
          </a:p>
          <a:p>
            <a:pPr lvl="0" algn="ctr"/>
            <a:r>
              <a:rPr lang="en-US" sz="2800" dirty="0">
                <a:solidFill>
                  <a:schemeClr val="tx1">
                    <a:lumMod val="75000"/>
                  </a:schemeClr>
                </a:solidFill>
              </a:rPr>
              <a:t>validity testing, item analysis </a:t>
            </a:r>
          </a:p>
          <a:p>
            <a:pPr lvl="0" algn="ctr"/>
            <a:endParaRPr lang="en-US" dirty="0">
              <a:solidFill>
                <a:schemeClr val="tx1">
                  <a:lumMod val="75000"/>
                </a:schemeClr>
              </a:solidFill>
            </a:endParaRPr>
          </a:p>
          <a:p>
            <a:pPr lvl="0" algn="ctr"/>
            <a:r>
              <a:rPr lang="en-US" sz="2800" dirty="0">
                <a:solidFill>
                  <a:schemeClr val="tx1">
                    <a:lumMod val="75000"/>
                  </a:schemeClr>
                </a:solidFill>
              </a:rPr>
              <a:t>Involve TEIs </a:t>
            </a:r>
          </a:p>
          <a:p>
            <a:pPr lvl="0" algn="ctr"/>
            <a:r>
              <a:rPr lang="en-US" sz="2800" dirty="0">
                <a:solidFill>
                  <a:schemeClr val="tx1">
                    <a:lumMod val="75000"/>
                  </a:schemeClr>
                </a:solidFill>
              </a:rPr>
              <a:t>in test development </a:t>
            </a:r>
          </a:p>
          <a:p>
            <a:pPr lvl="0" algn="ctr"/>
            <a:endParaRPr lang="en-US" dirty="0">
              <a:solidFill>
                <a:schemeClr val="tx1">
                  <a:lumMod val="75000"/>
                </a:schemeClr>
              </a:solidFill>
            </a:endParaRPr>
          </a:p>
          <a:p>
            <a:pPr lvl="0" algn="ctr"/>
            <a:r>
              <a:rPr lang="en-US" sz="2800" dirty="0">
                <a:solidFill>
                  <a:schemeClr val="tx1">
                    <a:lumMod val="75000"/>
                  </a:schemeClr>
                </a:solidFill>
              </a:rPr>
              <a:t>Revive the three-strike </a:t>
            </a:r>
          </a:p>
          <a:p>
            <a:pPr lvl="0" algn="ctr"/>
            <a:r>
              <a:rPr lang="en-US" sz="2800" dirty="0">
                <a:solidFill>
                  <a:schemeClr val="tx1">
                    <a:lumMod val="75000"/>
                  </a:schemeClr>
                </a:solidFill>
              </a:rPr>
              <a:t>test-taking rule</a:t>
            </a:r>
          </a:p>
        </p:txBody>
      </p:sp>
    </p:spTree>
    <p:extLst>
      <p:ext uri="{BB962C8B-B14F-4D97-AF65-F5344CB8AC3E}">
        <p14:creationId xmlns:p14="http://schemas.microsoft.com/office/powerpoint/2010/main" val="892654270"/>
      </p:ext>
    </p:extLst>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531"/>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87100199"/>
              </p:ext>
            </p:extLst>
          </p:nvPr>
        </p:nvGraphicFramePr>
        <p:xfrm>
          <a:off x="193753" y="1658425"/>
          <a:ext cx="8792700" cy="49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33" name="Shape 533"/>
          <p:cNvSpPr txBox="1"/>
          <p:nvPr/>
        </p:nvSpPr>
        <p:spPr>
          <a:xfrm>
            <a:off x="0" y="-31475"/>
            <a:ext cx="9144000" cy="1413600"/>
          </a:xfrm>
          <a:prstGeom prst="rect">
            <a:avLst/>
          </a:prstGeom>
          <a:solidFill>
            <a:schemeClr val="accent6"/>
          </a:solidFill>
          <a:ln>
            <a:noFill/>
          </a:ln>
        </p:spPr>
        <p:txBody>
          <a:bodyPr lIns="91425" tIns="45700" rIns="91425" bIns="45700" anchor="ctr" anchorCtr="0">
            <a:noAutofit/>
          </a:bodyPr>
          <a:lstStyle/>
          <a:p>
            <a:pPr algn="ctr">
              <a:buClr>
                <a:srgbClr val="FFFFFF"/>
              </a:buClr>
              <a:buSzPct val="25000"/>
              <a:buFont typeface="Arial"/>
              <a:buNone/>
            </a:pPr>
            <a:r>
              <a:rPr lang="en-US" sz="3000" dirty="0">
                <a:solidFill>
                  <a:srgbClr val="FFFFFF"/>
                </a:solidFill>
              </a:rPr>
              <a:t>Recommendations</a:t>
            </a:r>
          </a:p>
        </p:txBody>
      </p:sp>
      <p:cxnSp>
        <p:nvCxnSpPr>
          <p:cNvPr id="534" name="Shape 534"/>
          <p:cNvCxnSpPr/>
          <p:nvPr/>
        </p:nvCxnSpPr>
        <p:spPr>
          <a:xfrm>
            <a:off x="-37923" y="6823450"/>
            <a:ext cx="9155700" cy="17100"/>
          </a:xfrm>
          <a:prstGeom prst="straightConnector1">
            <a:avLst/>
          </a:prstGeom>
          <a:noFill/>
          <a:ln w="114300" cap="flat" cmpd="sng">
            <a:solidFill>
              <a:srgbClr val="BF352A"/>
            </a:solidFill>
            <a:prstDash val="solid"/>
            <a:round/>
            <a:headEnd type="none" w="lg" len="lg"/>
            <a:tailEnd type="none" w="lg" len="lg"/>
          </a:ln>
        </p:spPr>
      </p:cxnSp>
      <p:sp>
        <p:nvSpPr>
          <p:cNvPr id="6" name="TextBox 5"/>
          <p:cNvSpPr txBox="1"/>
          <p:nvPr/>
        </p:nvSpPr>
        <p:spPr>
          <a:xfrm>
            <a:off x="284849" y="3553694"/>
            <a:ext cx="8598090" cy="3108543"/>
          </a:xfrm>
          <a:prstGeom prst="rect">
            <a:avLst/>
          </a:prstGeom>
          <a:solidFill>
            <a:schemeClr val="accent2">
              <a:lumMod val="40000"/>
              <a:lumOff val="60000"/>
            </a:schemeClr>
          </a:solidFill>
        </p:spPr>
        <p:txBody>
          <a:bodyPr wrap="square" rtlCol="0">
            <a:spAutoFit/>
          </a:bodyPr>
          <a:lstStyle/>
          <a:p>
            <a:pPr lvl="0" algn="ctr"/>
            <a:endParaRPr lang="en-US" sz="4000" dirty="0">
              <a:solidFill>
                <a:schemeClr val="tx1">
                  <a:lumMod val="75000"/>
                </a:schemeClr>
              </a:solidFill>
            </a:endParaRPr>
          </a:p>
          <a:p>
            <a:pPr lvl="0" algn="ctr"/>
            <a:r>
              <a:rPr lang="en-US" sz="2800" dirty="0">
                <a:solidFill>
                  <a:schemeClr val="tx1">
                    <a:lumMod val="75000"/>
                  </a:schemeClr>
                </a:solidFill>
              </a:rPr>
              <a:t>Limit TEI admission to top 20% </a:t>
            </a:r>
          </a:p>
          <a:p>
            <a:pPr lvl="0" algn="ctr"/>
            <a:r>
              <a:rPr lang="en-US" sz="2800" dirty="0">
                <a:solidFill>
                  <a:schemeClr val="tx1">
                    <a:lumMod val="75000"/>
                  </a:schemeClr>
                </a:solidFill>
              </a:rPr>
              <a:t>of graduating high school batch</a:t>
            </a:r>
          </a:p>
          <a:p>
            <a:pPr lvl="0" algn="ctr"/>
            <a:endParaRPr lang="en-US" sz="2800" dirty="0">
              <a:solidFill>
                <a:schemeClr val="tx1">
                  <a:lumMod val="75000"/>
                </a:schemeClr>
              </a:solidFill>
            </a:endParaRPr>
          </a:p>
          <a:p>
            <a:pPr lvl="0" algn="ctr"/>
            <a:r>
              <a:rPr lang="en-US" sz="2800" dirty="0">
                <a:solidFill>
                  <a:schemeClr val="tx1">
                    <a:lumMod val="75000"/>
                  </a:schemeClr>
                </a:solidFill>
              </a:rPr>
              <a:t>Consider portfolio-based certification</a:t>
            </a:r>
          </a:p>
          <a:p>
            <a:pPr lvl="0" algn="ctr"/>
            <a:endParaRPr lang="en-US" sz="4400" dirty="0"/>
          </a:p>
        </p:txBody>
      </p:sp>
    </p:spTree>
    <p:extLst>
      <p:ext uri="{BB962C8B-B14F-4D97-AF65-F5344CB8AC3E}">
        <p14:creationId xmlns:p14="http://schemas.microsoft.com/office/powerpoint/2010/main" val="1169030561"/>
      </p:ext>
    </p:extLst>
  </p:cSld>
  <p:clrMapOvr>
    <a:masterClrMapping/>
  </p:clrMapOvr>
  <p:transition spd="med">
    <p:fade/>
  </p:transition>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531"/>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424838504"/>
              </p:ext>
            </p:extLst>
          </p:nvPr>
        </p:nvGraphicFramePr>
        <p:xfrm>
          <a:off x="193753" y="1658425"/>
          <a:ext cx="8792700" cy="49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33" name="Shape 533"/>
          <p:cNvSpPr txBox="1"/>
          <p:nvPr/>
        </p:nvSpPr>
        <p:spPr>
          <a:xfrm>
            <a:off x="0" y="-31475"/>
            <a:ext cx="9144000" cy="1413600"/>
          </a:xfrm>
          <a:prstGeom prst="rect">
            <a:avLst/>
          </a:prstGeom>
          <a:solidFill>
            <a:schemeClr val="accent6"/>
          </a:solidFill>
          <a:ln>
            <a:noFill/>
          </a:ln>
        </p:spPr>
        <p:txBody>
          <a:bodyPr lIns="91425" tIns="45700" rIns="91425" bIns="45700" anchor="ctr" anchorCtr="0">
            <a:noAutofit/>
          </a:bodyPr>
          <a:lstStyle/>
          <a:p>
            <a:pPr algn="ctr">
              <a:buClr>
                <a:srgbClr val="FFFFFF"/>
              </a:buClr>
              <a:buSzPct val="25000"/>
              <a:buFont typeface="Arial"/>
              <a:buNone/>
            </a:pPr>
            <a:r>
              <a:rPr lang="en-US" sz="3000" dirty="0">
                <a:solidFill>
                  <a:srgbClr val="FFFFFF"/>
                </a:solidFill>
              </a:rPr>
              <a:t>Recommendations</a:t>
            </a:r>
          </a:p>
        </p:txBody>
      </p:sp>
      <p:cxnSp>
        <p:nvCxnSpPr>
          <p:cNvPr id="534" name="Shape 534"/>
          <p:cNvCxnSpPr/>
          <p:nvPr/>
        </p:nvCxnSpPr>
        <p:spPr>
          <a:xfrm>
            <a:off x="-37923" y="6823450"/>
            <a:ext cx="9155700" cy="17100"/>
          </a:xfrm>
          <a:prstGeom prst="straightConnector1">
            <a:avLst/>
          </a:prstGeom>
          <a:noFill/>
          <a:ln w="114300" cap="flat" cmpd="sng">
            <a:solidFill>
              <a:srgbClr val="BF352A"/>
            </a:solidFill>
            <a:prstDash val="solid"/>
            <a:round/>
            <a:headEnd type="none" w="lg" len="lg"/>
            <a:tailEnd type="none" w="lg" len="lg"/>
          </a:ln>
        </p:spPr>
      </p:cxnSp>
    </p:spTree>
    <p:extLst>
      <p:ext uri="{BB962C8B-B14F-4D97-AF65-F5344CB8AC3E}">
        <p14:creationId xmlns:p14="http://schemas.microsoft.com/office/powerpoint/2010/main" val="640325629"/>
      </p:ext>
    </p:extLst>
  </p:cSld>
  <p:clrMapOvr>
    <a:masterClrMapping/>
  </p:clrMapOvr>
  <p:transition spd="med">
    <p:fade/>
  </p:transition>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526"/>
        <p:cNvGrpSpPr/>
        <p:nvPr/>
      </p:nvGrpSpPr>
      <p:grpSpPr>
        <a:xfrm>
          <a:off x="0" y="0"/>
          <a:ext cx="0" cy="0"/>
          <a:chOff x="0" y="0"/>
          <a:chExt cx="0" cy="0"/>
        </a:xfrm>
      </p:grpSpPr>
      <p:pic>
        <p:nvPicPr>
          <p:cNvPr id="2" name="Picture 1" descr="IMG_1034 - Version 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957811"/>
            <a:ext cx="9144000" cy="6092190"/>
          </a:xfrm>
          <a:prstGeom prst="rect">
            <a:avLst/>
          </a:prstGeom>
        </p:spPr>
      </p:pic>
      <p:sp>
        <p:nvSpPr>
          <p:cNvPr id="527" name="Shape 527"/>
          <p:cNvSpPr txBox="1">
            <a:spLocks noGrp="1"/>
          </p:cNvSpPr>
          <p:nvPr>
            <p:ph type="title"/>
          </p:nvPr>
        </p:nvSpPr>
        <p:spPr>
          <a:xfrm>
            <a:off x="0" y="3984776"/>
            <a:ext cx="9144000" cy="1187723"/>
          </a:xfrm>
          <a:prstGeom prst="rect">
            <a:avLst/>
          </a:prstGeom>
          <a:solidFill>
            <a:schemeClr val="bg2">
              <a:alpha val="50196"/>
            </a:schemeClr>
          </a:solidFill>
          <a:ln>
            <a:noFill/>
          </a:ln>
        </p:spPr>
        <p:txBody>
          <a:bodyPr lIns="91425" tIns="45700" rIns="91425" bIns="45700" anchor="t" anchorCtr="0">
            <a:noAutofit/>
          </a:bodyPr>
          <a:lstStyle/>
          <a:p>
            <a:pPr marL="0" marR="0" lvl="0" indent="0" algn="r" rtl="0">
              <a:spcBef>
                <a:spcPts val="0"/>
              </a:spcBef>
              <a:buClr>
                <a:srgbClr val="FFFFFF"/>
              </a:buClr>
              <a:buSzPct val="25000"/>
              <a:buFont typeface="Arial"/>
              <a:buNone/>
            </a:pPr>
            <a:r>
              <a:rPr lang="en-US" sz="3600" dirty="0">
                <a:solidFill>
                  <a:srgbClr val="FFFFFF"/>
                </a:solidFill>
                <a:latin typeface="+mn-lt"/>
                <a:ea typeface="Avenir Book" charset="0"/>
                <a:cs typeface="Avenir Book" charset="0"/>
              </a:rPr>
              <a:t>Raising the bar of teacher quality:</a:t>
            </a:r>
            <a:br>
              <a:rPr lang="en-US" sz="3600" dirty="0">
                <a:solidFill>
                  <a:srgbClr val="FFFFFF"/>
                </a:solidFill>
                <a:latin typeface="+mn-lt"/>
                <a:ea typeface="Avenir Book" charset="0"/>
                <a:cs typeface="Avenir Book" charset="0"/>
              </a:rPr>
            </a:br>
            <a:r>
              <a:rPr lang="en-US" sz="3600" dirty="0">
                <a:solidFill>
                  <a:srgbClr val="FFFFFF"/>
                </a:solidFill>
                <a:latin typeface="+mn-lt"/>
                <a:ea typeface="Avenir Book" charset="0"/>
                <a:cs typeface="Avenir Book" charset="0"/>
              </a:rPr>
              <a:t>LICENSURE EXAM PERFORMANCE</a:t>
            </a:r>
          </a:p>
        </p:txBody>
      </p:sp>
      <p:sp>
        <p:nvSpPr>
          <p:cNvPr id="4" name="Shape 527"/>
          <p:cNvSpPr txBox="1">
            <a:spLocks/>
          </p:cNvSpPr>
          <p:nvPr/>
        </p:nvSpPr>
        <p:spPr>
          <a:xfrm>
            <a:off x="179696" y="5188054"/>
            <a:ext cx="8947327" cy="728876"/>
          </a:xfrm>
          <a:prstGeom prst="rect">
            <a:avLst/>
          </a:prstGeom>
          <a:noFill/>
          <a:ln>
            <a:noFill/>
          </a:ln>
        </p:spPr>
        <p:txBody>
          <a:bodyPr lIns="91425" tIns="45700" rIns="91425" bIns="45700" anchor="t"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pPr algn="r">
              <a:buClr>
                <a:srgbClr val="FFFFFF"/>
              </a:buClr>
              <a:buSzPct val="25000"/>
            </a:pPr>
            <a:r>
              <a:rPr lang="en-US" sz="2400" b="1" dirty="0">
                <a:solidFill>
                  <a:srgbClr val="4D4D4D"/>
                </a:solidFill>
                <a:latin typeface="+mn-lt"/>
                <a:ea typeface="Avenir Book" charset="0"/>
                <a:cs typeface="Avenir Book" charset="0"/>
              </a:rPr>
              <a:t>Dylan Dellosa</a:t>
            </a:r>
            <a:br>
              <a:rPr lang="en-US" sz="2400" dirty="0">
                <a:solidFill>
                  <a:srgbClr val="4D4D4D"/>
                </a:solidFill>
                <a:latin typeface="+mn-lt"/>
                <a:ea typeface="Avenir Book" charset="0"/>
                <a:cs typeface="Avenir Book" charset="0"/>
              </a:rPr>
            </a:br>
            <a:r>
              <a:rPr lang="en-US" sz="2000" dirty="0">
                <a:solidFill>
                  <a:srgbClr val="4D4D4D"/>
                </a:solidFill>
                <a:latin typeface="+mn-lt"/>
                <a:ea typeface="Avenir Book" charset="0"/>
                <a:cs typeface="Avenir Book" charset="0"/>
              </a:rPr>
              <a:t>Philippine Business for Education</a:t>
            </a:r>
          </a:p>
        </p:txBody>
      </p:sp>
    </p:spTree>
    <p:extLst>
      <p:ext uri="{BB962C8B-B14F-4D97-AF65-F5344CB8AC3E}">
        <p14:creationId xmlns:p14="http://schemas.microsoft.com/office/powerpoint/2010/main" val="2308929571"/>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531"/>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485021815"/>
              </p:ext>
            </p:extLst>
          </p:nvPr>
        </p:nvGraphicFramePr>
        <p:xfrm>
          <a:off x="193753" y="1658425"/>
          <a:ext cx="8792700" cy="49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33" name="Shape 533"/>
          <p:cNvSpPr txBox="1"/>
          <p:nvPr/>
        </p:nvSpPr>
        <p:spPr>
          <a:xfrm>
            <a:off x="0" y="-31475"/>
            <a:ext cx="9144000" cy="1413600"/>
          </a:xfrm>
          <a:prstGeom prst="rect">
            <a:avLst/>
          </a:prstGeom>
          <a:solidFill>
            <a:schemeClr val="accent6"/>
          </a:solidFill>
          <a:ln>
            <a:noFill/>
          </a:ln>
        </p:spPr>
        <p:txBody>
          <a:bodyPr lIns="91425" tIns="45700" rIns="91425" bIns="45700" anchor="ctr" anchorCtr="0">
            <a:noAutofit/>
          </a:bodyPr>
          <a:lstStyle/>
          <a:p>
            <a:pPr algn="ctr">
              <a:buClr>
                <a:srgbClr val="FFFFFF"/>
              </a:buClr>
              <a:buSzPct val="25000"/>
              <a:buFont typeface="Arial"/>
              <a:buNone/>
            </a:pPr>
            <a:r>
              <a:rPr lang="en-US" sz="3000" dirty="0">
                <a:solidFill>
                  <a:srgbClr val="FFFFFF"/>
                </a:solidFill>
              </a:rPr>
              <a:t>Recommendations</a:t>
            </a:r>
          </a:p>
        </p:txBody>
      </p:sp>
      <p:cxnSp>
        <p:nvCxnSpPr>
          <p:cNvPr id="534" name="Shape 534"/>
          <p:cNvCxnSpPr/>
          <p:nvPr/>
        </p:nvCxnSpPr>
        <p:spPr>
          <a:xfrm>
            <a:off x="-37923" y="6823450"/>
            <a:ext cx="9155700" cy="17100"/>
          </a:xfrm>
          <a:prstGeom prst="straightConnector1">
            <a:avLst/>
          </a:prstGeom>
          <a:noFill/>
          <a:ln w="114300" cap="flat" cmpd="sng">
            <a:solidFill>
              <a:srgbClr val="BF352A"/>
            </a:solidFill>
            <a:prstDash val="solid"/>
            <a:round/>
            <a:headEnd type="none" w="lg" len="lg"/>
            <a:tailEnd type="none" w="lg" len="lg"/>
          </a:ln>
        </p:spPr>
      </p:cxnSp>
    </p:spTree>
    <p:extLst>
      <p:ext uri="{BB962C8B-B14F-4D97-AF65-F5344CB8AC3E}">
        <p14:creationId xmlns:p14="http://schemas.microsoft.com/office/powerpoint/2010/main" val="415455047"/>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Shape 538"/>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020533568"/>
              </p:ext>
            </p:extLst>
          </p:nvPr>
        </p:nvGraphicFramePr>
        <p:xfrm>
          <a:off x="224575" y="1658425"/>
          <a:ext cx="8792700" cy="49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40" name="Shape 540"/>
          <p:cNvSpPr txBox="1"/>
          <p:nvPr/>
        </p:nvSpPr>
        <p:spPr>
          <a:xfrm>
            <a:off x="0" y="-31475"/>
            <a:ext cx="9144000" cy="1413600"/>
          </a:xfrm>
          <a:prstGeom prst="rect">
            <a:avLst/>
          </a:prstGeom>
          <a:solidFill>
            <a:schemeClr val="accent6"/>
          </a:solidFill>
          <a:ln>
            <a:noFill/>
          </a:ln>
        </p:spPr>
        <p:txBody>
          <a:bodyPr lIns="91425" tIns="45700" rIns="91425" bIns="45700" anchor="ctr" anchorCtr="0">
            <a:noAutofit/>
          </a:bodyPr>
          <a:lstStyle/>
          <a:p>
            <a:pPr algn="ctr">
              <a:buClr>
                <a:srgbClr val="FFFFFF"/>
              </a:buClr>
              <a:buSzPct val="25000"/>
              <a:buFont typeface="Arial"/>
              <a:buNone/>
            </a:pPr>
            <a:r>
              <a:rPr lang="en-US" sz="3000">
                <a:solidFill>
                  <a:srgbClr val="FFFFFF"/>
                </a:solidFill>
              </a:rPr>
              <a:t>Methods</a:t>
            </a:r>
          </a:p>
        </p:txBody>
      </p:sp>
      <p:cxnSp>
        <p:nvCxnSpPr>
          <p:cNvPr id="541" name="Shape 541"/>
          <p:cNvCxnSpPr/>
          <p:nvPr/>
        </p:nvCxnSpPr>
        <p:spPr>
          <a:xfrm>
            <a:off x="-7101" y="6823450"/>
            <a:ext cx="9155700" cy="17100"/>
          </a:xfrm>
          <a:prstGeom prst="straightConnector1">
            <a:avLst/>
          </a:prstGeom>
          <a:noFill/>
          <a:ln w="114300" cap="flat" cmpd="sng">
            <a:solidFill>
              <a:srgbClr val="BF352A"/>
            </a:solidFill>
            <a:prstDash val="solid"/>
            <a:round/>
            <a:headEnd type="none" w="lg" len="lg"/>
            <a:tailEnd type="none" w="lg" len="lg"/>
          </a:ln>
        </p:spPr>
      </p:cxnSp>
    </p:spTree>
    <p:extLst>
      <p:ext uri="{BB962C8B-B14F-4D97-AF65-F5344CB8AC3E}">
        <p14:creationId xmlns:p14="http://schemas.microsoft.com/office/powerpoint/2010/main" val="1115582874"/>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Shape 545"/>
        <p:cNvGrpSpPr/>
        <p:nvPr/>
      </p:nvGrpSpPr>
      <p:grpSpPr>
        <a:xfrm>
          <a:off x="0" y="0"/>
          <a:ext cx="0" cy="0"/>
          <a:chOff x="0" y="0"/>
          <a:chExt cx="0" cy="0"/>
        </a:xfrm>
      </p:grpSpPr>
      <p:sp>
        <p:nvSpPr>
          <p:cNvPr id="546" name="Shape 546"/>
          <p:cNvSpPr txBox="1"/>
          <p:nvPr/>
        </p:nvSpPr>
        <p:spPr>
          <a:xfrm>
            <a:off x="224575" y="1658425"/>
            <a:ext cx="8792700" cy="4957800"/>
          </a:xfrm>
          <a:prstGeom prst="rect">
            <a:avLst/>
          </a:prstGeom>
          <a:noFill/>
          <a:ln>
            <a:noFill/>
          </a:ln>
        </p:spPr>
        <p:txBody>
          <a:bodyPr lIns="91425" tIns="45700" rIns="91425" bIns="45700" anchor="t" anchorCtr="0">
            <a:noAutofit/>
          </a:bodyPr>
          <a:lstStyle/>
          <a:p>
            <a:pPr algn="ctr"/>
            <a:r>
              <a:rPr lang="en-US" sz="2400" dirty="0">
                <a:solidFill>
                  <a:srgbClr val="DB655C"/>
                </a:solidFill>
              </a:rPr>
              <a:t>Variance in number of TEIs due to:</a:t>
            </a:r>
          </a:p>
          <a:p>
            <a:endParaRPr lang="en-US" sz="2400" dirty="0">
              <a:solidFill>
                <a:srgbClr val="4D4D4D"/>
              </a:solidFill>
            </a:endParaRPr>
          </a:p>
          <a:p>
            <a:pPr marL="457200" indent="-457200">
              <a:buFont typeface="+mj-lt"/>
              <a:buAutoNum type="arabicPeriod"/>
            </a:pPr>
            <a:r>
              <a:rPr lang="en-US" sz="2400" dirty="0">
                <a:solidFill>
                  <a:srgbClr val="4D4D4D"/>
                </a:solidFill>
              </a:rPr>
              <a:t>Disparities in TEI names/codes as written by applicants</a:t>
            </a:r>
          </a:p>
          <a:p>
            <a:pPr marL="457200" indent="-457200">
              <a:buFont typeface="+mj-lt"/>
              <a:buAutoNum type="arabicPeriod"/>
            </a:pPr>
            <a:r>
              <a:rPr lang="en-US" sz="2400" dirty="0">
                <a:solidFill>
                  <a:srgbClr val="4D4D4D"/>
                </a:solidFill>
              </a:rPr>
              <a:t>TEI information limited to undergraduate degree of applicants, regardless of track (full program vs. CTP)</a:t>
            </a:r>
          </a:p>
          <a:p>
            <a:pPr marL="457200" indent="-457200">
              <a:buFont typeface="+mj-lt"/>
              <a:buAutoNum type="arabicPeriod"/>
            </a:pPr>
            <a:r>
              <a:rPr lang="en-US" sz="2400" dirty="0">
                <a:solidFill>
                  <a:srgbClr val="4D4D4D"/>
                </a:solidFill>
              </a:rPr>
              <a:t>Recent TEI closures </a:t>
            </a:r>
            <a:endParaRPr sz="2400" dirty="0">
              <a:solidFill>
                <a:srgbClr val="4D4D4D"/>
              </a:solidFill>
            </a:endParaRPr>
          </a:p>
        </p:txBody>
      </p:sp>
      <p:sp>
        <p:nvSpPr>
          <p:cNvPr id="547" name="Shape 547"/>
          <p:cNvSpPr txBox="1"/>
          <p:nvPr/>
        </p:nvSpPr>
        <p:spPr>
          <a:xfrm>
            <a:off x="0" y="-31475"/>
            <a:ext cx="9144000" cy="1413600"/>
          </a:xfrm>
          <a:prstGeom prst="rect">
            <a:avLst/>
          </a:prstGeom>
          <a:solidFill>
            <a:schemeClr val="accent6"/>
          </a:solidFill>
          <a:ln>
            <a:noFill/>
          </a:ln>
        </p:spPr>
        <p:txBody>
          <a:bodyPr lIns="91425" tIns="45700" rIns="91425" bIns="45700" anchor="ctr" anchorCtr="0">
            <a:noAutofit/>
          </a:bodyPr>
          <a:lstStyle/>
          <a:p>
            <a:pPr algn="ctr">
              <a:buClr>
                <a:srgbClr val="FFFFFF"/>
              </a:buClr>
              <a:buSzPct val="25000"/>
              <a:buFont typeface="Arial"/>
              <a:buNone/>
            </a:pPr>
            <a:r>
              <a:rPr lang="en-US" sz="3000">
                <a:solidFill>
                  <a:srgbClr val="FFFFFF"/>
                </a:solidFill>
              </a:rPr>
              <a:t>Limitations/Assumptions/Trends</a:t>
            </a:r>
          </a:p>
        </p:txBody>
      </p:sp>
      <p:cxnSp>
        <p:nvCxnSpPr>
          <p:cNvPr id="548" name="Shape 548"/>
          <p:cNvCxnSpPr/>
          <p:nvPr/>
        </p:nvCxnSpPr>
        <p:spPr>
          <a:xfrm>
            <a:off x="-7101" y="6823450"/>
            <a:ext cx="9155700" cy="17100"/>
          </a:xfrm>
          <a:prstGeom prst="straightConnector1">
            <a:avLst/>
          </a:prstGeom>
          <a:noFill/>
          <a:ln w="114300" cap="flat" cmpd="sng">
            <a:solidFill>
              <a:srgbClr val="BF352A"/>
            </a:solidFill>
            <a:prstDash val="solid"/>
            <a:round/>
            <a:headEnd type="none" w="lg" len="lg"/>
            <a:tailEnd type="none" w="lg" len="lg"/>
          </a:ln>
        </p:spPr>
      </p:cxnSp>
    </p:spTree>
    <p:extLst>
      <p:ext uri="{BB962C8B-B14F-4D97-AF65-F5344CB8AC3E}">
        <p14:creationId xmlns:p14="http://schemas.microsoft.com/office/powerpoint/2010/main" val="3950266864"/>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Shape 552"/>
        <p:cNvGrpSpPr/>
        <p:nvPr/>
      </p:nvGrpSpPr>
      <p:grpSpPr>
        <a:xfrm>
          <a:off x="0" y="0"/>
          <a:ext cx="0" cy="0"/>
          <a:chOff x="0" y="0"/>
          <a:chExt cx="0" cy="0"/>
        </a:xfrm>
      </p:grpSpPr>
      <p:sp>
        <p:nvSpPr>
          <p:cNvPr id="553" name="Shape 553"/>
          <p:cNvSpPr txBox="1"/>
          <p:nvPr/>
        </p:nvSpPr>
        <p:spPr>
          <a:xfrm>
            <a:off x="224575" y="1658425"/>
            <a:ext cx="8792700" cy="4957800"/>
          </a:xfrm>
          <a:prstGeom prst="rect">
            <a:avLst/>
          </a:prstGeom>
          <a:noFill/>
          <a:ln>
            <a:noFill/>
          </a:ln>
        </p:spPr>
        <p:txBody>
          <a:bodyPr lIns="91425" tIns="45700" rIns="91425" bIns="45700" anchor="t" anchorCtr="0">
            <a:noAutofit/>
          </a:bodyPr>
          <a:lstStyle/>
          <a:p>
            <a:r>
              <a:rPr lang="en-US" sz="2400" dirty="0">
                <a:solidFill>
                  <a:srgbClr val="4D4D4D"/>
                </a:solidFill>
              </a:rPr>
              <a:t>Units of measurement: Passing rates, TEIs</a:t>
            </a:r>
          </a:p>
          <a:p>
            <a:endParaRPr sz="2400" dirty="0">
              <a:solidFill>
                <a:srgbClr val="4D4D4D"/>
              </a:solidFill>
            </a:endParaRPr>
          </a:p>
          <a:p>
            <a:r>
              <a:rPr lang="en-US" sz="2400" dirty="0">
                <a:solidFill>
                  <a:srgbClr val="4D4D4D"/>
                </a:solidFill>
              </a:rPr>
              <a:t>Disaggregation: Level (elementary [</a:t>
            </a:r>
            <a:r>
              <a:rPr lang="en-US" sz="2400" dirty="0" err="1">
                <a:solidFill>
                  <a:srgbClr val="4D4D4D"/>
                </a:solidFill>
              </a:rPr>
              <a:t>BEEd</a:t>
            </a:r>
            <a:r>
              <a:rPr lang="en-US" sz="2400" dirty="0">
                <a:solidFill>
                  <a:srgbClr val="4D4D4D"/>
                </a:solidFill>
              </a:rPr>
              <a:t>], secondary [</a:t>
            </a:r>
            <a:r>
              <a:rPr lang="en-US" sz="2400" dirty="0" err="1">
                <a:solidFill>
                  <a:srgbClr val="4D4D4D"/>
                </a:solidFill>
              </a:rPr>
              <a:t>BSEd</a:t>
            </a:r>
            <a:r>
              <a:rPr lang="en-US" sz="2400" dirty="0">
                <a:solidFill>
                  <a:srgbClr val="4D4D4D"/>
                </a:solidFill>
              </a:rPr>
              <a:t>]), region, score quintiles*</a:t>
            </a:r>
          </a:p>
          <a:p>
            <a:endParaRPr sz="2400" dirty="0">
              <a:solidFill>
                <a:srgbClr val="4D4D4D"/>
              </a:solidFill>
            </a:endParaRPr>
          </a:p>
          <a:p>
            <a:r>
              <a:rPr lang="en-US" sz="2400" dirty="0">
                <a:solidFill>
                  <a:srgbClr val="4D4D4D"/>
                </a:solidFill>
              </a:rPr>
              <a:t>Scores for first-time takers are generally better than their overall (i.e., first-time takers plus repeaters) counterparts.</a:t>
            </a:r>
          </a:p>
          <a:p>
            <a:endParaRPr sz="2400" dirty="0">
              <a:solidFill>
                <a:srgbClr val="4D4D4D"/>
              </a:solidFill>
            </a:endParaRPr>
          </a:p>
          <a:p>
            <a:r>
              <a:rPr lang="en-US" sz="2400" dirty="0">
                <a:solidFill>
                  <a:srgbClr val="4D4D4D"/>
                </a:solidFill>
              </a:rPr>
              <a:t>Data pertain to first-time takers only, unless otherwise specified. As such, </a:t>
            </a:r>
            <a:r>
              <a:rPr lang="en-US" sz="2400" dirty="0">
                <a:solidFill>
                  <a:srgbClr val="DB655C"/>
                </a:solidFill>
              </a:rPr>
              <a:t>findings already depict best-case scenarios</a:t>
            </a:r>
            <a:r>
              <a:rPr lang="en-US" sz="2400" dirty="0">
                <a:solidFill>
                  <a:srgbClr val="4D4D4D"/>
                </a:solidFill>
              </a:rPr>
              <a:t>.</a:t>
            </a:r>
          </a:p>
          <a:p>
            <a:endParaRPr sz="2400" dirty="0">
              <a:solidFill>
                <a:srgbClr val="4D4D4D"/>
              </a:solidFill>
            </a:endParaRPr>
          </a:p>
          <a:p>
            <a:r>
              <a:rPr lang="en-US" sz="2400" dirty="0">
                <a:solidFill>
                  <a:srgbClr val="4D4D4D"/>
                </a:solidFill>
              </a:rPr>
              <a:t>Scores for </a:t>
            </a:r>
            <a:r>
              <a:rPr lang="en-US" sz="2400" dirty="0" err="1">
                <a:solidFill>
                  <a:srgbClr val="4D4D4D"/>
                </a:solidFill>
              </a:rPr>
              <a:t>BEEd</a:t>
            </a:r>
            <a:r>
              <a:rPr lang="en-US" sz="2400" dirty="0">
                <a:solidFill>
                  <a:srgbClr val="4D4D4D"/>
                </a:solidFill>
              </a:rPr>
              <a:t> are generally better than their </a:t>
            </a:r>
            <a:r>
              <a:rPr lang="en-US" sz="2400" dirty="0" err="1">
                <a:solidFill>
                  <a:srgbClr val="4D4D4D"/>
                </a:solidFill>
              </a:rPr>
              <a:t>BSEd</a:t>
            </a:r>
            <a:r>
              <a:rPr lang="en-US" sz="2400" dirty="0">
                <a:solidFill>
                  <a:srgbClr val="4D4D4D"/>
                </a:solidFill>
              </a:rPr>
              <a:t> counterparts.</a:t>
            </a:r>
          </a:p>
          <a:p>
            <a:endParaRPr sz="2400" dirty="0">
              <a:solidFill>
                <a:srgbClr val="4D4D4D"/>
              </a:solidFill>
            </a:endParaRPr>
          </a:p>
        </p:txBody>
      </p:sp>
      <p:sp>
        <p:nvSpPr>
          <p:cNvPr id="554" name="Shape 554"/>
          <p:cNvSpPr txBox="1"/>
          <p:nvPr/>
        </p:nvSpPr>
        <p:spPr>
          <a:xfrm>
            <a:off x="0" y="-31475"/>
            <a:ext cx="9144000" cy="1413600"/>
          </a:xfrm>
          <a:prstGeom prst="rect">
            <a:avLst/>
          </a:prstGeom>
          <a:solidFill>
            <a:schemeClr val="accent6"/>
          </a:solidFill>
          <a:ln>
            <a:noFill/>
          </a:ln>
        </p:spPr>
        <p:txBody>
          <a:bodyPr lIns="91425" tIns="45700" rIns="91425" bIns="45700" anchor="ctr" anchorCtr="0">
            <a:noAutofit/>
          </a:bodyPr>
          <a:lstStyle/>
          <a:p>
            <a:pPr algn="ctr">
              <a:buClr>
                <a:srgbClr val="FFFFFF"/>
              </a:buClr>
              <a:buSzPct val="25000"/>
              <a:buFont typeface="Arial"/>
              <a:buNone/>
            </a:pPr>
            <a:r>
              <a:rPr lang="en-US" sz="3000">
                <a:solidFill>
                  <a:srgbClr val="FFFFFF"/>
                </a:solidFill>
              </a:rPr>
              <a:t>Limitations/Assumptions/Trends</a:t>
            </a:r>
          </a:p>
        </p:txBody>
      </p:sp>
      <p:cxnSp>
        <p:nvCxnSpPr>
          <p:cNvPr id="555" name="Shape 555"/>
          <p:cNvCxnSpPr/>
          <p:nvPr/>
        </p:nvCxnSpPr>
        <p:spPr>
          <a:xfrm>
            <a:off x="-7101" y="6823450"/>
            <a:ext cx="9155700" cy="17100"/>
          </a:xfrm>
          <a:prstGeom prst="straightConnector1">
            <a:avLst/>
          </a:prstGeom>
          <a:noFill/>
          <a:ln w="114300" cap="flat" cmpd="sng">
            <a:solidFill>
              <a:srgbClr val="BF352A"/>
            </a:solidFill>
            <a:prstDash val="solid"/>
            <a:round/>
            <a:headEnd type="none" w="lg" len="lg"/>
            <a:tailEnd type="none" w="lg" len="lg"/>
          </a:ln>
        </p:spPr>
      </p:cxnSp>
    </p:spTree>
    <p:extLst>
      <p:ext uri="{BB962C8B-B14F-4D97-AF65-F5344CB8AC3E}">
        <p14:creationId xmlns:p14="http://schemas.microsoft.com/office/powerpoint/2010/main" val="1723918535"/>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p:cNvSpPr txBox="1"/>
          <p:nvPr/>
        </p:nvSpPr>
        <p:spPr>
          <a:xfrm>
            <a:off x="5994401" y="6619101"/>
            <a:ext cx="3149600" cy="246221"/>
          </a:xfrm>
          <a:prstGeom prst="rect">
            <a:avLst/>
          </a:prstGeom>
          <a:noFill/>
        </p:spPr>
        <p:txBody>
          <a:bodyPr wrap="square" rtlCol="0">
            <a:spAutoFit/>
          </a:bodyPr>
          <a:lstStyle/>
          <a:p>
            <a:pPr algn="r"/>
            <a:r>
              <a:rPr lang="en-US" sz="1000" i="1" dirty="0">
                <a:solidFill>
                  <a:schemeClr val="tx1">
                    <a:lumMod val="60000"/>
                    <a:lumOff val="40000"/>
                  </a:schemeClr>
                </a:solidFill>
              </a:rPr>
              <a:t>CHED 2017, NEDA 2011</a:t>
            </a:r>
          </a:p>
        </p:txBody>
      </p:sp>
      <p:sp>
        <p:nvSpPr>
          <p:cNvPr id="16" name="Shape 560"/>
          <p:cNvSpPr txBox="1"/>
          <p:nvPr/>
        </p:nvSpPr>
        <p:spPr>
          <a:xfrm>
            <a:off x="224575" y="197125"/>
            <a:ext cx="8792700" cy="1413600"/>
          </a:xfrm>
          <a:prstGeom prst="rect">
            <a:avLst/>
          </a:prstGeom>
          <a:noFill/>
          <a:ln>
            <a:noFill/>
          </a:ln>
        </p:spPr>
        <p:txBody>
          <a:bodyPr lIns="91425" tIns="45700" rIns="91425" bIns="45700" anchor="t" anchorCtr="0">
            <a:noAutofit/>
          </a:bodyPr>
          <a:lstStyle/>
          <a:p>
            <a:pPr>
              <a:buClr>
                <a:srgbClr val="FFFFFF"/>
              </a:buClr>
              <a:buSzPct val="25000"/>
              <a:buFont typeface="Arial"/>
              <a:buNone/>
            </a:pPr>
            <a:r>
              <a:rPr lang="en-US" sz="3000" dirty="0">
                <a:solidFill>
                  <a:srgbClr val="28578C"/>
                </a:solidFill>
              </a:rPr>
              <a:t>Teacher education is as popular as ever</a:t>
            </a:r>
          </a:p>
        </p:txBody>
      </p:sp>
      <p:sp>
        <p:nvSpPr>
          <p:cNvPr id="20" name="TextBox 19"/>
          <p:cNvSpPr txBox="1"/>
          <p:nvPr/>
        </p:nvSpPr>
        <p:spPr>
          <a:xfrm>
            <a:off x="2158670" y="1174981"/>
            <a:ext cx="4858602" cy="707886"/>
          </a:xfrm>
          <a:prstGeom prst="rect">
            <a:avLst/>
          </a:prstGeom>
          <a:solidFill>
            <a:schemeClr val="bg1"/>
          </a:solidFill>
          <a:ln>
            <a:noFill/>
          </a:ln>
        </p:spPr>
        <p:txBody>
          <a:bodyPr wrap="square" rtlCol="0">
            <a:spAutoFit/>
          </a:bodyPr>
          <a:lstStyle/>
          <a:p>
            <a:pPr algn="ctr">
              <a:defRPr sz="2160" b="0" i="0" u="none" strike="noStrike" kern="1200" spc="0" baseline="0">
                <a:solidFill>
                  <a:srgbClr val="666666">
                    <a:lumMod val="75000"/>
                  </a:srgbClr>
                </a:solidFill>
                <a:latin typeface="Arial" charset="0"/>
                <a:ea typeface="Arial" charset="0"/>
                <a:cs typeface="Arial" charset="0"/>
              </a:defRPr>
            </a:pPr>
            <a:r>
              <a:rPr lang="en-US" sz="2000" b="1" dirty="0"/>
              <a:t>Enrolment, priority disciplines, </a:t>
            </a:r>
          </a:p>
          <a:p>
            <a:pPr algn="ctr">
              <a:defRPr sz="2160" b="0" i="0" u="none" strike="noStrike" kern="1200" spc="0" baseline="0">
                <a:solidFill>
                  <a:srgbClr val="666666">
                    <a:lumMod val="75000"/>
                  </a:srgbClr>
                </a:solidFill>
                <a:latin typeface="Arial" charset="0"/>
                <a:ea typeface="Arial" charset="0"/>
                <a:cs typeface="Arial" charset="0"/>
              </a:defRPr>
            </a:pPr>
            <a:r>
              <a:rPr lang="en-US" sz="2000" dirty="0"/>
              <a:t>AY 2015-2016</a:t>
            </a:r>
          </a:p>
        </p:txBody>
      </p:sp>
      <p:graphicFrame>
        <p:nvGraphicFramePr>
          <p:cNvPr id="21" name="Chart 20"/>
          <p:cNvGraphicFramePr>
            <a:graphicFrameLocks/>
          </p:cNvGraphicFramePr>
          <p:nvPr>
            <p:extLst>
              <p:ext uri="{D42A27DB-BD31-4B8C-83A1-F6EECF244321}">
                <p14:modId xmlns:p14="http://schemas.microsoft.com/office/powerpoint/2010/main" val="1387327408"/>
              </p:ext>
            </p:extLst>
          </p:nvPr>
        </p:nvGraphicFramePr>
        <p:xfrm>
          <a:off x="-109184" y="2075742"/>
          <a:ext cx="9144000" cy="51438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66833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p:cNvSpPr txBox="1"/>
          <p:nvPr/>
        </p:nvSpPr>
        <p:spPr>
          <a:xfrm>
            <a:off x="5994401" y="6619101"/>
            <a:ext cx="3149600" cy="246221"/>
          </a:xfrm>
          <a:prstGeom prst="rect">
            <a:avLst/>
          </a:prstGeom>
          <a:noFill/>
        </p:spPr>
        <p:txBody>
          <a:bodyPr wrap="square" rtlCol="0">
            <a:spAutoFit/>
          </a:bodyPr>
          <a:lstStyle/>
          <a:p>
            <a:pPr algn="r"/>
            <a:r>
              <a:rPr lang="en-US" sz="1000" i="1" dirty="0">
                <a:solidFill>
                  <a:srgbClr val="666666">
                    <a:lumMod val="60000"/>
                    <a:lumOff val="40000"/>
                  </a:srgbClr>
                </a:solidFill>
              </a:rPr>
              <a:t>CHED 2017, NEDA 2011</a:t>
            </a:r>
          </a:p>
        </p:txBody>
      </p:sp>
      <p:sp>
        <p:nvSpPr>
          <p:cNvPr id="16" name="Shape 560"/>
          <p:cNvSpPr txBox="1"/>
          <p:nvPr/>
        </p:nvSpPr>
        <p:spPr>
          <a:xfrm>
            <a:off x="224575" y="197125"/>
            <a:ext cx="8792700" cy="1413600"/>
          </a:xfrm>
          <a:prstGeom prst="rect">
            <a:avLst/>
          </a:prstGeom>
          <a:noFill/>
          <a:ln>
            <a:noFill/>
          </a:ln>
        </p:spPr>
        <p:txBody>
          <a:bodyPr lIns="91425" tIns="45700" rIns="91425" bIns="45700" anchor="t" anchorCtr="0">
            <a:noAutofit/>
          </a:bodyPr>
          <a:lstStyle/>
          <a:p>
            <a:pPr>
              <a:buClr>
                <a:srgbClr val="FFFFFF"/>
              </a:buClr>
              <a:buSzPct val="25000"/>
              <a:buFont typeface="Arial"/>
              <a:buNone/>
            </a:pPr>
            <a:r>
              <a:rPr lang="en-US" sz="3000" dirty="0">
                <a:solidFill>
                  <a:srgbClr val="28578C"/>
                </a:solidFill>
              </a:rPr>
              <a:t>Teacher education is as popular as ever</a:t>
            </a:r>
          </a:p>
        </p:txBody>
      </p:sp>
      <p:graphicFrame>
        <p:nvGraphicFramePr>
          <p:cNvPr id="7" name="Chart 6"/>
          <p:cNvGraphicFramePr>
            <a:graphicFrameLocks/>
          </p:cNvGraphicFramePr>
          <p:nvPr>
            <p:extLst>
              <p:ext uri="{D42A27DB-BD31-4B8C-83A1-F6EECF244321}">
                <p14:modId xmlns:p14="http://schemas.microsoft.com/office/powerpoint/2010/main" val="1387327408"/>
              </p:ext>
            </p:extLst>
          </p:nvPr>
        </p:nvGraphicFramePr>
        <p:xfrm>
          <a:off x="-1" y="1070043"/>
          <a:ext cx="9144001" cy="5685246"/>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2062265" y="1174981"/>
            <a:ext cx="5052282" cy="707886"/>
          </a:xfrm>
          <a:prstGeom prst="rect">
            <a:avLst/>
          </a:prstGeom>
          <a:solidFill>
            <a:schemeClr val="bg1"/>
          </a:solidFill>
          <a:ln>
            <a:noFill/>
          </a:ln>
        </p:spPr>
        <p:txBody>
          <a:bodyPr wrap="square" rtlCol="0">
            <a:spAutoFit/>
          </a:bodyPr>
          <a:lstStyle/>
          <a:p>
            <a:pPr algn="ctr">
              <a:defRPr sz="2160" b="0" i="0" u="none" strike="noStrike" kern="1200" spc="0" baseline="0">
                <a:solidFill>
                  <a:srgbClr val="666666">
                    <a:lumMod val="75000"/>
                  </a:srgbClr>
                </a:solidFill>
                <a:latin typeface="+mn-lt"/>
                <a:ea typeface="+mn-ea"/>
                <a:cs typeface="+mn-cs"/>
              </a:defRPr>
            </a:pPr>
            <a:r>
              <a:rPr lang="en-US" sz="2000" b="1" kern="1200" dirty="0">
                <a:solidFill>
                  <a:srgbClr val="666666">
                    <a:lumMod val="75000"/>
                  </a:srgbClr>
                </a:solidFill>
                <a:latin typeface="+mn-lt"/>
              </a:rPr>
              <a:t>HEIs with teacher education programs</a:t>
            </a:r>
            <a:r>
              <a:rPr lang="en-US" sz="2000" kern="1200" dirty="0">
                <a:solidFill>
                  <a:srgbClr val="666666">
                    <a:lumMod val="75000"/>
                  </a:srgbClr>
                </a:solidFill>
                <a:latin typeface="+mn-lt"/>
              </a:rPr>
              <a:t>, </a:t>
            </a:r>
          </a:p>
          <a:p>
            <a:pPr algn="ctr">
              <a:defRPr sz="2160" b="0" i="0" u="none" strike="noStrike" kern="1200" spc="0" baseline="0">
                <a:solidFill>
                  <a:srgbClr val="666666">
                    <a:lumMod val="75000"/>
                  </a:srgbClr>
                </a:solidFill>
                <a:latin typeface="+mn-lt"/>
                <a:ea typeface="+mn-ea"/>
                <a:cs typeface="+mn-cs"/>
              </a:defRPr>
            </a:pPr>
            <a:r>
              <a:rPr lang="en-US" sz="2000" kern="1200" dirty="0">
                <a:solidFill>
                  <a:srgbClr val="666666">
                    <a:lumMod val="75000"/>
                  </a:srgbClr>
                </a:solidFill>
                <a:latin typeface="+mn-lt"/>
              </a:rPr>
              <a:t>AY 2015-2016</a:t>
            </a:r>
          </a:p>
        </p:txBody>
      </p:sp>
      <p:cxnSp>
        <p:nvCxnSpPr>
          <p:cNvPr id="9" name="Straight Connector 8"/>
          <p:cNvCxnSpPr/>
          <p:nvPr/>
        </p:nvCxnSpPr>
        <p:spPr>
          <a:xfrm flipV="1">
            <a:off x="619770" y="4129567"/>
            <a:ext cx="8229600" cy="0"/>
          </a:xfrm>
          <a:prstGeom prst="line">
            <a:avLst/>
          </a:prstGeom>
          <a:ln>
            <a:solidFill>
              <a:schemeClr val="accent2">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0" name="Shape 560"/>
          <p:cNvSpPr txBox="1"/>
          <p:nvPr/>
        </p:nvSpPr>
        <p:spPr>
          <a:xfrm>
            <a:off x="4178301" y="3943465"/>
            <a:ext cx="774700" cy="372200"/>
          </a:xfrm>
          <a:prstGeom prst="rect">
            <a:avLst/>
          </a:prstGeom>
          <a:solidFill>
            <a:schemeClr val="bg1"/>
          </a:solidFill>
          <a:ln>
            <a:noFill/>
          </a:ln>
        </p:spPr>
        <p:txBody>
          <a:bodyPr lIns="91425" tIns="45700" rIns="91425" bIns="45700" anchor="t" anchorCtr="0">
            <a:noAutofit/>
          </a:bodyPr>
          <a:lstStyle/>
          <a:p>
            <a:pPr algn="ctr">
              <a:buClr>
                <a:srgbClr val="FFFFFF"/>
              </a:buClr>
              <a:buSzPct val="25000"/>
              <a:buFont typeface="Arial"/>
              <a:buNone/>
            </a:pPr>
            <a:r>
              <a:rPr lang="en-US" sz="2000" dirty="0">
                <a:solidFill>
                  <a:schemeClr val="accent2">
                    <a:lumMod val="75000"/>
                  </a:schemeClr>
                </a:solidFill>
              </a:rPr>
              <a:t>50%</a:t>
            </a:r>
          </a:p>
        </p:txBody>
      </p:sp>
    </p:spTree>
    <p:extLst>
      <p:ext uri="{BB962C8B-B14F-4D97-AF65-F5344CB8AC3E}">
        <p14:creationId xmlns:p14="http://schemas.microsoft.com/office/powerpoint/2010/main" val="1387327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theme1.xml><?xml version="1.0" encoding="utf-8"?>
<a:theme xmlns:a="http://schemas.openxmlformats.org/drawingml/2006/main" name="Office Theme">
  <a:themeElements>
    <a:clrScheme name="Custom 12">
      <a:dk1>
        <a:srgbClr val="666666"/>
      </a:dk1>
      <a:lt1>
        <a:srgbClr val="FFFFFF"/>
      </a:lt1>
      <a:dk2>
        <a:srgbClr val="333333"/>
      </a:dk2>
      <a:lt2>
        <a:srgbClr val="E6E6E6"/>
      </a:lt2>
      <a:accent1>
        <a:srgbClr val="7DBBE1"/>
      </a:accent1>
      <a:accent2>
        <a:srgbClr val="EFC961"/>
      </a:accent2>
      <a:accent3>
        <a:srgbClr val="DB655C"/>
      </a:accent3>
      <a:accent4>
        <a:srgbClr val="61C6AA"/>
      </a:accent4>
      <a:accent5>
        <a:srgbClr val="7C7DAF"/>
      </a:accent5>
      <a:accent6>
        <a:srgbClr val="28578C"/>
      </a:accent6>
      <a:hlink>
        <a:srgbClr val="666666"/>
      </a:hlink>
      <a:folHlink>
        <a:srgbClr val="6666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Custom 12">
      <a:dk1>
        <a:srgbClr val="666666"/>
      </a:dk1>
      <a:lt1>
        <a:srgbClr val="FFFFFF"/>
      </a:lt1>
      <a:dk2>
        <a:srgbClr val="333333"/>
      </a:dk2>
      <a:lt2>
        <a:srgbClr val="E6E6E6"/>
      </a:lt2>
      <a:accent1>
        <a:srgbClr val="7DBBE1"/>
      </a:accent1>
      <a:accent2>
        <a:srgbClr val="EFC961"/>
      </a:accent2>
      <a:accent3>
        <a:srgbClr val="DB655C"/>
      </a:accent3>
      <a:accent4>
        <a:srgbClr val="61C6AA"/>
      </a:accent4>
      <a:accent5>
        <a:srgbClr val="7C7DAF"/>
      </a:accent5>
      <a:accent6>
        <a:srgbClr val="28578C"/>
      </a:accent6>
      <a:hlink>
        <a:srgbClr val="666666"/>
      </a:hlink>
      <a:folHlink>
        <a:srgbClr val="6666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4747</TotalTime>
  <Words>1217</Words>
  <Application>Microsoft Office PowerPoint</Application>
  <PresentationFormat>On-screen Show (4:3)</PresentationFormat>
  <Paragraphs>432</Paragraphs>
  <Slides>34</Slides>
  <Notes>33</Notes>
  <HiddenSlides>5</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34</vt:i4>
      </vt:variant>
    </vt:vector>
  </HeadingPairs>
  <TitlesOfParts>
    <vt:vector size="39" baseType="lpstr">
      <vt:lpstr>Arial</vt:lpstr>
      <vt:lpstr>Avenir Book</vt:lpstr>
      <vt:lpstr>Calibri</vt:lpstr>
      <vt:lpstr>Office Theme</vt:lpstr>
      <vt:lpstr>Office Theme</vt:lpstr>
      <vt:lpstr>Raising the bar of teacher quality: LICENSURE EXAM PERFORMANCE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Raising the bar of teacher quality: LICENSURE EXAM PERFORMANCE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Marie Antoiniette Aliño</cp:lastModifiedBy>
  <cp:revision>313</cp:revision>
  <cp:lastPrinted>2017-08-17T00:04:06Z</cp:lastPrinted>
  <dcterms:modified xsi:type="dcterms:W3CDTF">2017-08-24T05:26:42Z</dcterms:modified>
</cp:coreProperties>
</file>